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8" r:id="rId23"/>
    <p:sldId id="277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17077"/>
    <a:srgbClr val="B1CF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605"/>
    <p:restoredTop sz="87780"/>
  </p:normalViewPr>
  <p:slideViewPr>
    <p:cSldViewPr snapToGrid="0" snapToObjects="1">
      <p:cViewPr varScale="1">
        <p:scale>
          <a:sx n="87" d="100"/>
          <a:sy n="87" d="100"/>
        </p:scale>
        <p:origin x="224" y="1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90B16E-722F-5E4E-BDE4-48FB216FA5FF}" type="datetimeFigureOut">
              <a:t>2021. 8. 10.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F6088F-EF2E-0D44-BE0B-34C7B9B6DDF9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510817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/>
              <a:t>오늘은</a:t>
            </a:r>
            <a:r>
              <a:rPr kumimoji="1" lang="ko-KR" altLang="en-US"/>
              <a:t> 여기에 대해서 이야기를 하고자 한다</a:t>
            </a:r>
            <a:r>
              <a:rPr kumimoji="1" lang="en-US" altLang="ko-KR"/>
              <a:t>.</a:t>
            </a:r>
            <a:r>
              <a:rPr kumimoji="1" lang="ko-KR" altLang="en-US"/>
              <a:t> 데이터가 작다면 </a:t>
            </a:r>
            <a:r>
              <a:rPr kumimoji="1" lang="en-US" altLang="ko-KR"/>
              <a:t>DB</a:t>
            </a:r>
            <a:r>
              <a:rPr kumimoji="1" lang="ko-KR" altLang="en-US"/>
              <a:t>에 </a:t>
            </a:r>
            <a:r>
              <a:rPr kumimoji="1" lang="en-US" altLang="ko-KR"/>
              <a:t>like</a:t>
            </a:r>
            <a:r>
              <a:rPr kumimoji="1" lang="ko-KR" altLang="en-US"/>
              <a:t>를 이용하면 되겠지만</a:t>
            </a:r>
            <a:r>
              <a:rPr kumimoji="1" lang="en-US" altLang="ko-KR"/>
              <a:t>,</a:t>
            </a:r>
            <a:r>
              <a:rPr kumimoji="1" lang="ko-KR" altLang="en-US"/>
              <a:t> 쇼핑몰의 경우</a:t>
            </a:r>
            <a:r>
              <a:rPr kumimoji="1" lang="en-US" altLang="ko-KR"/>
              <a:t>,</a:t>
            </a:r>
            <a:r>
              <a:rPr kumimoji="1" lang="ko-KR" altLang="en-US"/>
              <a:t> 상품의 제목</a:t>
            </a:r>
            <a:r>
              <a:rPr kumimoji="1" lang="en-US" altLang="ko-KR"/>
              <a:t>,</a:t>
            </a:r>
            <a:r>
              <a:rPr kumimoji="1" lang="ko-KR" altLang="en-US"/>
              <a:t> 설명</a:t>
            </a:r>
            <a:r>
              <a:rPr kumimoji="1" lang="en-US" altLang="ko-KR"/>
              <a:t>,</a:t>
            </a:r>
            <a:r>
              <a:rPr kumimoji="1" lang="ko-KR" altLang="en-US"/>
              <a:t> 댓글 까지 </a:t>
            </a:r>
            <a:r>
              <a:rPr kumimoji="1" lang="en-US" altLang="ko-KR"/>
              <a:t>DB</a:t>
            </a:r>
            <a:r>
              <a:rPr kumimoji="1" lang="ko-KR" altLang="en-US"/>
              <a:t>의 여러 컬럼에서 찾아야한다면</a:t>
            </a:r>
            <a:r>
              <a:rPr kumimoji="1" lang="en-US" altLang="ko-KR"/>
              <a:t>,</a:t>
            </a:r>
            <a:r>
              <a:rPr kumimoji="1" lang="ko-KR" altLang="en-US"/>
              <a:t> 이마저도 쉽지 않다</a:t>
            </a:r>
            <a:r>
              <a:rPr kumimoji="1" lang="en-US" altLang="ko-KR"/>
              <a:t>.</a:t>
            </a:r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F6088F-EF2E-0D44-BE0B-34C7B9B6DDF9}" type="slidenum">
              <a:t>11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992802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F6088F-EF2E-0D44-BE0B-34C7B9B6DDF9}" type="slidenum">
              <a:t>12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274838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F6088F-EF2E-0D44-BE0B-34C7B9B6DDF9}" type="slidenum">
              <a:t>13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334917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2A6BE0-1E7C-DE47-AC6F-DF5A091170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CAAE6F8-C7D4-7744-B27B-F7274498BA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BC39FF2-A976-6E41-84BC-6C748A984A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90BDD-BBAA-CC4B-98AD-B6E639C11867}" type="datetimeFigureOut">
              <a:rPr kumimoji="1" lang="ko-Kore-KR" altLang="en-US" smtClean="0"/>
              <a:t>2021. 8. 10.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40EC1BF-3C95-9D4D-8182-0543F24C8A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290B136-24B9-3C41-8270-B30F97E56A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9B2-0C8B-AC4D-B730-83B1A567BFA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790315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207032-EA64-7A47-8EA4-B5F009791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D68979A-C8DF-7348-A662-B5EC8E330E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2FA638F-700D-EC40-A724-80B3D8960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90BDD-BBAA-CC4B-98AD-B6E639C11867}" type="datetimeFigureOut">
              <a:rPr kumimoji="1" lang="ko-Kore-KR" altLang="en-US" smtClean="0"/>
              <a:t>2021. 8. 10.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6D3C535-377D-F447-A92C-35DBFEBC52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F4B3E37-7050-1348-845A-3BBFB808C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9B2-0C8B-AC4D-B730-83B1A567BFA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386918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46F29BA-CA9D-1544-ACEF-0A6C7584796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1DC0C18-2912-C34C-A429-800909A9C7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58EB9AC-90DE-644E-B74B-3A5FCD03C1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90BDD-BBAA-CC4B-98AD-B6E639C11867}" type="datetimeFigureOut">
              <a:rPr kumimoji="1" lang="ko-Kore-KR" altLang="en-US" smtClean="0"/>
              <a:t>2021. 8. 10.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29193EA-05CD-6740-89AE-46BD0D6422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1A79DAD-C052-8243-B27D-75B9AFCC83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9B2-0C8B-AC4D-B730-83B1A567BFA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380295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71259E-9F20-F247-B6B7-500B0BE38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D7B4FD-4568-314C-95A9-31FF5530F8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7796DE7-4E8C-5040-B4B4-79BB39E260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90BDD-BBAA-CC4B-98AD-B6E639C11867}" type="datetimeFigureOut">
              <a:rPr kumimoji="1" lang="ko-Kore-KR" altLang="en-US" smtClean="0"/>
              <a:t>2021. 8. 10.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00C9E0A-D3B7-514C-84DC-E1EE88C5EC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AEC0690-0C44-3543-8DBA-438C303A6F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9B2-0C8B-AC4D-B730-83B1A567BFA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929593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5AA4ED-684E-A34A-9AE0-D893D0D36F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F3EC462-E573-E348-8488-CC7D600B38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C8E3839-121B-3B4B-A66C-E23F4CDE32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90BDD-BBAA-CC4B-98AD-B6E639C11867}" type="datetimeFigureOut">
              <a:rPr kumimoji="1" lang="ko-Kore-KR" altLang="en-US" smtClean="0"/>
              <a:t>2021. 8. 10.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DC5E1A-2EE2-4B43-9C36-DCBF869223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D5FDD7A-DDA8-4340-8BCE-7F5191D009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9B2-0C8B-AC4D-B730-83B1A567BFA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885269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4EAC45-F1E5-9840-826F-C894C4E8B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CAE43C1-B5B4-CB4D-A5D9-16E6FEDA1E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326C310-F133-BB44-89C8-5CC171C285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1A3C5E6-5BEC-D14A-80D1-1A988B3C8F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90BDD-BBAA-CC4B-98AD-B6E639C11867}" type="datetimeFigureOut">
              <a:rPr kumimoji="1" lang="ko-Kore-KR" altLang="en-US" smtClean="0"/>
              <a:t>2021. 8. 10.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6B25276-EFE6-1C48-8A90-C146959B89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D406025-5CEE-3946-874C-4B8942418E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9B2-0C8B-AC4D-B730-83B1A567BFA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75478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AF2812-E3C6-3C4F-B4C8-6C33A67641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7A9E16A-496F-CD49-B243-FCAA80EDEB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D9BE341-DA86-BE4E-B8B7-A1A39111E5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C8A68B7-A84C-1643-BAAF-B10EF4488F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2A55E3F-5CBB-0D49-B74B-A6CBA6A838D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1D1148A-E72F-424C-BF01-05F2FFEB7E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90BDD-BBAA-CC4B-98AD-B6E639C11867}" type="datetimeFigureOut">
              <a:rPr kumimoji="1" lang="ko-Kore-KR" altLang="en-US" smtClean="0"/>
              <a:t>2021. 8. 10.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5AFFEE1-0731-274E-8DC7-1EB6F1C5E5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F9E6995-55C7-AE4B-9D5C-696ED679FA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9B2-0C8B-AC4D-B730-83B1A567BFA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633152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052EDC-494E-4243-9229-97BA387C6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50FE49E-6F4D-A643-9BCD-BA68588E1D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90BDD-BBAA-CC4B-98AD-B6E639C11867}" type="datetimeFigureOut">
              <a:rPr kumimoji="1" lang="ko-Kore-KR" altLang="en-US" smtClean="0"/>
              <a:t>2021. 8. 10.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B9A530E-75D1-8E47-AA54-8006D7FACA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610E989-CFC3-9341-A73F-EA77E5B201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9B2-0C8B-AC4D-B730-83B1A567BFA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405197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E0BC1B8-CF12-A54D-B862-58426C6908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90BDD-BBAA-CC4B-98AD-B6E639C11867}" type="datetimeFigureOut">
              <a:rPr kumimoji="1" lang="ko-Kore-KR" altLang="en-US" smtClean="0"/>
              <a:t>2021. 8. 10.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4D1CC71-E343-2640-8FE3-BBC24A823B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86DA89D-F581-2744-937A-90414DC9D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9B2-0C8B-AC4D-B730-83B1A567BFA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818190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AE8A08-8818-4749-AA2F-6A65D57E4F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445765F-D4AB-374D-BC04-2F9DBCA22C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F615166-BA65-C545-971A-266956C88C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EB45C98-23B9-CD4A-B2DA-C6CD345393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90BDD-BBAA-CC4B-98AD-B6E639C11867}" type="datetimeFigureOut">
              <a:rPr kumimoji="1" lang="ko-Kore-KR" altLang="en-US" smtClean="0"/>
              <a:t>2021. 8. 10.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6DC75F1-6350-D14F-BF45-029F211FD5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09E751F-137B-304D-8791-C08EBB266E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9B2-0C8B-AC4D-B730-83B1A567BFA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216259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F60C15-F251-434F-B4B7-E3DCC0A0EC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682B42B-3433-F544-9777-F470A16826F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2A005A4-D0C7-C140-80F2-0CD36606E4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D11486C-4AB3-2D47-899C-28DD35266F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90BDD-BBAA-CC4B-98AD-B6E639C11867}" type="datetimeFigureOut">
              <a:rPr kumimoji="1" lang="ko-Kore-KR" altLang="en-US" smtClean="0"/>
              <a:t>2021. 8. 10.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28F6176-C6B5-264B-BFA6-E7F6F33E05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1F02DA4-59D7-464B-BEAC-E1C5BED8A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9B2-0C8B-AC4D-B730-83B1A567BFA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977446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B23D4F2-BE32-D540-86BF-793CFAEA8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E7D7E0A-3D27-C040-BDBD-5405F248BA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69D8377-DCB5-BE4B-A41E-E4A09D877A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F90BDD-BBAA-CC4B-98AD-B6E639C11867}" type="datetimeFigureOut">
              <a:rPr kumimoji="1" lang="ko-Kore-KR" altLang="en-US" smtClean="0"/>
              <a:t>2021. 8. 10.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4EC358D-03FB-594E-A652-45C37C4CC5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A7F9639-715C-9B4F-86EC-8F740A669A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6889B2-0C8B-AC4D-B730-83B1A567BFA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9239637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B950A4D-AD35-9642-9231-AF477AC71047}"/>
              </a:ext>
            </a:extLst>
          </p:cNvPr>
          <p:cNvSpPr txBox="1"/>
          <p:nvPr/>
        </p:nvSpPr>
        <p:spPr>
          <a:xfrm>
            <a:off x="1923388" y="1460939"/>
            <a:ext cx="208742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/>
              <a:t>(</a:t>
            </a:r>
            <a:r>
              <a:rPr kumimoji="1" lang="ko-KR" altLang="en-US" dirty="0"/>
              <a:t>사람들이 쓰는</a:t>
            </a:r>
            <a:r>
              <a:rPr kumimoji="1" lang="en-US" altLang="ko-KR" dirty="0"/>
              <a:t>)</a:t>
            </a:r>
          </a:p>
          <a:p>
            <a:pPr algn="ctr"/>
            <a:endParaRPr kumimoji="1" lang="en-US" altLang="ko-Kore-KR" dirty="0"/>
          </a:p>
          <a:p>
            <a:pPr algn="ctr"/>
            <a:r>
              <a:rPr kumimoji="1" lang="ko-KR" altLang="en-US" sz="4800" dirty="0"/>
              <a:t>문자</a:t>
            </a:r>
            <a:endParaRPr kumimoji="1" lang="ko-Kore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3AA267-900E-C64E-A67B-270F2CE8FAE4}"/>
              </a:ext>
            </a:extLst>
          </p:cNvPr>
          <p:cNvSpPr txBox="1"/>
          <p:nvPr/>
        </p:nvSpPr>
        <p:spPr>
          <a:xfrm>
            <a:off x="6973622" y="1460939"/>
            <a:ext cx="245416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/>
              <a:t>(</a:t>
            </a:r>
            <a:r>
              <a:rPr kumimoji="1" lang="ko-KR" altLang="en-US" dirty="0"/>
              <a:t>컴퓨터가 쓰는</a:t>
            </a:r>
            <a:r>
              <a:rPr kumimoji="1" lang="en-US" altLang="ko-KR" dirty="0"/>
              <a:t>)</a:t>
            </a:r>
          </a:p>
          <a:p>
            <a:pPr algn="ctr"/>
            <a:endParaRPr kumimoji="1" lang="en-US" altLang="ko-Kore-KR" dirty="0"/>
          </a:p>
          <a:p>
            <a:pPr algn="ctr"/>
            <a:r>
              <a:rPr kumimoji="1" lang="ko-KR" altLang="en-US" sz="4800" dirty="0"/>
              <a:t>이진수</a:t>
            </a:r>
            <a:endParaRPr kumimoji="1" lang="ko-Kore-KR" altLang="en-US" sz="3600" dirty="0"/>
          </a:p>
        </p:txBody>
      </p:sp>
      <p:sp>
        <p:nvSpPr>
          <p:cNvPr id="3" name="오른쪽 화살표[R] 2">
            <a:extLst>
              <a:ext uri="{FF2B5EF4-FFF2-40B4-BE49-F238E27FC236}">
                <a16:creationId xmlns:a16="http://schemas.microsoft.com/office/drawing/2014/main" id="{0B868105-37FA-8B4F-8959-B17228BCD5B7}"/>
              </a:ext>
            </a:extLst>
          </p:cNvPr>
          <p:cNvSpPr/>
          <p:nvPr/>
        </p:nvSpPr>
        <p:spPr>
          <a:xfrm>
            <a:off x="5023945" y="2301766"/>
            <a:ext cx="956441" cy="430924"/>
          </a:xfrm>
          <a:prstGeom prst="rightArrow">
            <a:avLst/>
          </a:prstGeom>
          <a:solidFill>
            <a:srgbClr val="F170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D0D2799-6423-FC45-ABA4-8ADFDB705740}"/>
              </a:ext>
            </a:extLst>
          </p:cNvPr>
          <p:cNvSpPr txBox="1"/>
          <p:nvPr/>
        </p:nvSpPr>
        <p:spPr>
          <a:xfrm>
            <a:off x="4611536" y="3028890"/>
            <a:ext cx="17812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2000" b="1" dirty="0">
                <a:solidFill>
                  <a:srgbClr val="F17077"/>
                </a:solidFill>
              </a:rPr>
              <a:t>문자열</a:t>
            </a:r>
            <a:r>
              <a:rPr kumimoji="1" lang="ko-KR" altLang="en-US" sz="2000" b="1" dirty="0">
                <a:solidFill>
                  <a:srgbClr val="F17077"/>
                </a:solidFill>
              </a:rPr>
              <a:t> </a:t>
            </a:r>
            <a:r>
              <a:rPr kumimoji="1" lang="ko-KR" altLang="en-US" sz="2000" b="1" dirty="0" err="1">
                <a:solidFill>
                  <a:srgbClr val="F17077"/>
                </a:solidFill>
              </a:rPr>
              <a:t>인코딩</a:t>
            </a:r>
            <a:endParaRPr kumimoji="1" lang="ko-Kore-KR" altLang="en-US" sz="2000" b="1" dirty="0">
              <a:solidFill>
                <a:srgbClr val="F1707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97933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The Apache Software Foundation | LinkedIn">
            <a:extLst>
              <a:ext uri="{FF2B5EF4-FFF2-40B4-BE49-F238E27FC236}">
                <a16:creationId xmlns:a16="http://schemas.microsoft.com/office/drawing/2014/main" id="{B7E49164-E8C3-2D4B-8760-DC93C64F57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972" y="3641812"/>
            <a:ext cx="1164967" cy="1164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nginx에서 virtual host 사용하기 :: 진짜 개발자가 되자.">
            <a:extLst>
              <a:ext uri="{FF2B5EF4-FFF2-40B4-BE49-F238E27FC236}">
                <a16:creationId xmlns:a16="http://schemas.microsoft.com/office/drawing/2014/main" id="{3A4DC034-BCA2-694F-A1F6-90BB390BAA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3939" y="3631343"/>
            <a:ext cx="1175436" cy="1175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Tomcat, 래, 워드마크, 로고 무료 아이콘 의 Devicon">
            <a:extLst>
              <a:ext uri="{FF2B5EF4-FFF2-40B4-BE49-F238E27FC236}">
                <a16:creationId xmlns:a16="http://schemas.microsoft.com/office/drawing/2014/main" id="{72433BEB-CC64-DC41-ACE9-789EDA159B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6364" y="3631343"/>
            <a:ext cx="1215938" cy="1215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파일의, 유형, db 무료 아이콘 의 vscode">
            <a:extLst>
              <a:ext uri="{FF2B5EF4-FFF2-40B4-BE49-F238E27FC236}">
                <a16:creationId xmlns:a16="http://schemas.microsoft.com/office/drawing/2014/main" id="{244A6EB0-157F-F149-9DBD-BD67FCF81F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8547" y="3446677"/>
            <a:ext cx="1585269" cy="1585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04889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408E7E7-432C-214C-A2DF-8CE8BC44CA12}"/>
              </a:ext>
            </a:extLst>
          </p:cNvPr>
          <p:cNvSpPr txBox="1"/>
          <p:nvPr/>
        </p:nvSpPr>
        <p:spPr>
          <a:xfrm>
            <a:off x="1502979" y="3059668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2000"/>
              <a:t>사용자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AF514E-45FF-7546-A295-3F7633828C12}"/>
              </a:ext>
            </a:extLst>
          </p:cNvPr>
          <p:cNvSpPr txBox="1"/>
          <p:nvPr/>
        </p:nvSpPr>
        <p:spPr>
          <a:xfrm>
            <a:off x="3472242" y="3059668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2000"/>
              <a:t>검색어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D6C9F1-CF11-8942-892E-FCB88374DC20}"/>
              </a:ext>
            </a:extLst>
          </p:cNvPr>
          <p:cNvSpPr txBox="1"/>
          <p:nvPr/>
        </p:nvSpPr>
        <p:spPr>
          <a:xfrm>
            <a:off x="9360888" y="3059668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2000"/>
              <a:t>결과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15E3D4A-39BD-2D47-B359-299E619BAE29}"/>
              </a:ext>
            </a:extLst>
          </p:cNvPr>
          <p:cNvSpPr/>
          <p:nvPr/>
        </p:nvSpPr>
        <p:spPr>
          <a:xfrm>
            <a:off x="5441505" y="2576927"/>
            <a:ext cx="2827283" cy="133481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/>
              <a:t>Black Box</a:t>
            </a:r>
            <a:endParaRPr kumimoji="1" lang="ko-Kore-KR" altLang="en-US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C44BFFFC-F5B9-CA4B-83FA-7DC9448204B4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2457086" y="3259723"/>
            <a:ext cx="1015156" cy="0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8DBC12D-7FE5-B14C-BE5B-3C305EDD9754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 flipV="1">
            <a:off x="4426349" y="3244334"/>
            <a:ext cx="1015156" cy="15389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7D08D8B-C868-5D44-AB60-1DF9EB1342ED}"/>
              </a:ext>
            </a:extLst>
          </p:cNvPr>
          <p:cNvCxnSpPr>
            <a:cxnSpLocks/>
            <a:stCxn id="7" idx="3"/>
            <a:endCxn id="6" idx="1"/>
          </p:cNvCxnSpPr>
          <p:nvPr/>
        </p:nvCxnSpPr>
        <p:spPr>
          <a:xfrm>
            <a:off x="8268788" y="3244334"/>
            <a:ext cx="1092100" cy="15389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91933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298682DD-224F-E148-A393-2482A8B8075A}"/>
              </a:ext>
            </a:extLst>
          </p:cNvPr>
          <p:cNvCxnSpPr/>
          <p:nvPr/>
        </p:nvCxnSpPr>
        <p:spPr>
          <a:xfrm>
            <a:off x="2981325" y="4460933"/>
            <a:ext cx="6591300" cy="0"/>
          </a:xfrm>
          <a:prstGeom prst="line">
            <a:avLst/>
          </a:prstGeom>
          <a:ln w="28575">
            <a:solidFill>
              <a:schemeClr val="bg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401478CB-5220-774C-9121-2A7189B1A5D2}"/>
              </a:ext>
            </a:extLst>
          </p:cNvPr>
          <p:cNvCxnSpPr/>
          <p:nvPr/>
        </p:nvCxnSpPr>
        <p:spPr>
          <a:xfrm>
            <a:off x="2981325" y="1933575"/>
            <a:ext cx="6591300" cy="0"/>
          </a:xfrm>
          <a:prstGeom prst="line">
            <a:avLst/>
          </a:prstGeom>
          <a:ln w="28575">
            <a:solidFill>
              <a:schemeClr val="bg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C03F0C7F-4C24-0746-91B2-6278FD9692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4432" y="855064"/>
            <a:ext cx="2081048" cy="329638"/>
          </a:xfrm>
          <a:prstGeom prst="rect">
            <a:avLst/>
          </a:prstGeom>
        </p:spPr>
      </p:pic>
      <p:pic>
        <p:nvPicPr>
          <p:cNvPr id="2054" name="Picture 6" descr="Solr logo">
            <a:extLst>
              <a:ext uri="{FF2B5EF4-FFF2-40B4-BE49-F238E27FC236}">
                <a16:creationId xmlns:a16="http://schemas.microsoft.com/office/drawing/2014/main" id="{E87EC187-E99D-ED4A-B84C-C9641BCDFC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8050" y="3036150"/>
            <a:ext cx="1486800" cy="754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CI/BI | Konan Technology">
            <a:extLst>
              <a:ext uri="{FF2B5EF4-FFF2-40B4-BE49-F238E27FC236}">
                <a16:creationId xmlns:a16="http://schemas.microsoft.com/office/drawing/2014/main" id="{32EC1471-7AE5-2143-83C6-3599B765D5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38" t="25448" r="6413" b="21795"/>
          <a:stretch/>
        </p:blipFill>
        <p:spPr bwMode="auto">
          <a:xfrm>
            <a:off x="3971703" y="5592738"/>
            <a:ext cx="2015842" cy="540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주간시흥] AI 기업 `솔트룩스` 신규 상장, 청약 경쟁률 953:1 `흥행` 예고">
            <a:extLst>
              <a:ext uri="{FF2B5EF4-FFF2-40B4-BE49-F238E27FC236}">
                <a16:creationId xmlns:a16="http://schemas.microsoft.com/office/drawing/2014/main" id="{25F78D0F-C69D-6A4A-9A1B-3CF70807F9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7" t="31654" r="-277" b="30143"/>
          <a:stretch/>
        </p:blipFill>
        <p:spPr bwMode="auto">
          <a:xfrm>
            <a:off x="6535429" y="5516538"/>
            <a:ext cx="2015842" cy="637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1" name="표 11">
            <a:extLst>
              <a:ext uri="{FF2B5EF4-FFF2-40B4-BE49-F238E27FC236}">
                <a16:creationId xmlns:a16="http://schemas.microsoft.com/office/drawing/2014/main" id="{BBA77F27-5C95-7E4C-B824-70CEC12F7A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3552605"/>
              </p:ext>
            </p:extLst>
          </p:nvPr>
        </p:nvGraphicFramePr>
        <p:xfrm>
          <a:off x="3795440" y="2336143"/>
          <a:ext cx="4913658" cy="17638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56829">
                  <a:extLst>
                    <a:ext uri="{9D8B030D-6E8A-4147-A177-3AD203B41FA5}">
                      <a16:colId xmlns:a16="http://schemas.microsoft.com/office/drawing/2014/main" val="732245839"/>
                    </a:ext>
                  </a:extLst>
                </a:gridCol>
                <a:gridCol w="2456829">
                  <a:extLst>
                    <a:ext uri="{9D8B030D-6E8A-4147-A177-3AD203B41FA5}">
                      <a16:colId xmlns:a16="http://schemas.microsoft.com/office/drawing/2014/main" val="1196266107"/>
                    </a:ext>
                  </a:extLst>
                </a:gridCol>
              </a:tblGrid>
              <a:tr h="349907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b="0">
                          <a:solidFill>
                            <a:schemeClr val="tx1"/>
                          </a:solidFill>
                        </a:rPr>
                        <a:t>엘라스틱</a:t>
                      </a:r>
                      <a:r>
                        <a:rPr lang="ko-KR" altLang="en-US" b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ore-KR" altLang="en-US" b="0">
                          <a:solidFill>
                            <a:schemeClr val="tx1"/>
                          </a:solidFill>
                        </a:rPr>
                        <a:t>서치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b="0">
                          <a:solidFill>
                            <a:schemeClr val="tx1"/>
                          </a:solidFill>
                        </a:rPr>
                        <a:t>솔라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4193774"/>
                  </a:ext>
                </a:extLst>
              </a:tr>
              <a:tr h="1398054">
                <a:tc>
                  <a:txBody>
                    <a:bodyPr/>
                    <a:lstStyle/>
                    <a:p>
                      <a:endParaRPr lang="ko-Kore-KR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ore-KR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8103546"/>
                  </a:ext>
                </a:extLst>
              </a:tr>
            </a:tbl>
          </a:graphicData>
        </a:graphic>
      </p:graphicFrame>
      <p:pic>
        <p:nvPicPr>
          <p:cNvPr id="16" name="Picture 4" descr="Elasticsearch] 엘라스틱 서치 분석기 구조">
            <a:extLst>
              <a:ext uri="{FF2B5EF4-FFF2-40B4-BE49-F238E27FC236}">
                <a16:creationId xmlns:a16="http://schemas.microsoft.com/office/drawing/2014/main" id="{409D640E-93C0-D84E-A4DC-257C8AE767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76" t="9622" r="31401" b="7675"/>
          <a:stretch/>
        </p:blipFill>
        <p:spPr bwMode="auto">
          <a:xfrm>
            <a:off x="4575990" y="2973152"/>
            <a:ext cx="872993" cy="923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2" name="표 12">
            <a:extLst>
              <a:ext uri="{FF2B5EF4-FFF2-40B4-BE49-F238E27FC236}">
                <a16:creationId xmlns:a16="http://schemas.microsoft.com/office/drawing/2014/main" id="{342924CB-59DE-8A45-8DCD-2E1F2530E4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7066186"/>
              </p:ext>
            </p:extLst>
          </p:nvPr>
        </p:nvGraphicFramePr>
        <p:xfrm>
          <a:off x="4961839" y="158457"/>
          <a:ext cx="2665075" cy="14614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65075">
                  <a:extLst>
                    <a:ext uri="{9D8B030D-6E8A-4147-A177-3AD203B41FA5}">
                      <a16:colId xmlns:a16="http://schemas.microsoft.com/office/drawing/2014/main" val="590282950"/>
                    </a:ext>
                  </a:extLst>
                </a:gridCol>
              </a:tblGrid>
              <a:tr h="355893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b="0">
                          <a:solidFill>
                            <a:sysClr val="windowText" lastClr="000000"/>
                          </a:solidFill>
                        </a:rPr>
                        <a:t>루씬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6963123"/>
                  </a:ext>
                </a:extLst>
              </a:tr>
              <a:tr h="1095674">
                <a:tc>
                  <a:txBody>
                    <a:bodyPr/>
                    <a:lstStyle/>
                    <a:p>
                      <a:pPr algn="ctr"/>
                      <a:endParaRPr lang="ko-Kore-KR" altLang="en-US" b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8640312"/>
                  </a:ext>
                </a:extLst>
              </a:tr>
            </a:tbl>
          </a:graphicData>
        </a:graphic>
      </p:graphicFrame>
      <p:graphicFrame>
        <p:nvGraphicFramePr>
          <p:cNvPr id="19" name="표 11">
            <a:extLst>
              <a:ext uri="{FF2B5EF4-FFF2-40B4-BE49-F238E27FC236}">
                <a16:creationId xmlns:a16="http://schemas.microsoft.com/office/drawing/2014/main" id="{25751B1A-29A6-7945-8BB1-1774769EAE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6231349"/>
              </p:ext>
            </p:extLst>
          </p:nvPr>
        </p:nvGraphicFramePr>
        <p:xfrm>
          <a:off x="3795440" y="4821910"/>
          <a:ext cx="4913658" cy="17638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56829">
                  <a:extLst>
                    <a:ext uri="{9D8B030D-6E8A-4147-A177-3AD203B41FA5}">
                      <a16:colId xmlns:a16="http://schemas.microsoft.com/office/drawing/2014/main" val="732245839"/>
                    </a:ext>
                  </a:extLst>
                </a:gridCol>
                <a:gridCol w="2456829">
                  <a:extLst>
                    <a:ext uri="{9D8B030D-6E8A-4147-A177-3AD203B41FA5}">
                      <a16:colId xmlns:a16="http://schemas.microsoft.com/office/drawing/2014/main" val="1196266107"/>
                    </a:ext>
                  </a:extLst>
                </a:gridCol>
              </a:tblGrid>
              <a:tr h="359690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b="0">
                          <a:solidFill>
                            <a:schemeClr val="tx1"/>
                          </a:solidFill>
                        </a:rPr>
                        <a:t>코난</a:t>
                      </a:r>
                      <a:r>
                        <a:rPr lang="ko-KR" altLang="en-US" b="0">
                          <a:solidFill>
                            <a:schemeClr val="tx1"/>
                          </a:solidFill>
                        </a:rPr>
                        <a:t> 테크놀로지</a:t>
                      </a:r>
                      <a:endParaRPr lang="ko-Kore-KR" altLang="en-US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b="0">
                          <a:solidFill>
                            <a:schemeClr val="tx1"/>
                          </a:solidFill>
                        </a:rPr>
                        <a:t>솔트룩스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4193774"/>
                  </a:ext>
                </a:extLst>
              </a:tr>
              <a:tr h="1398054">
                <a:tc>
                  <a:txBody>
                    <a:bodyPr/>
                    <a:lstStyle/>
                    <a:p>
                      <a:endParaRPr lang="ko-Kore-KR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ore-KR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8103546"/>
                  </a:ext>
                </a:extLst>
              </a:tr>
            </a:tbl>
          </a:graphicData>
        </a:graphic>
      </p:graphicFrame>
      <p:sp>
        <p:nvSpPr>
          <p:cNvPr id="13" name="아래쪽 화살표[D] 12">
            <a:extLst>
              <a:ext uri="{FF2B5EF4-FFF2-40B4-BE49-F238E27FC236}">
                <a16:creationId xmlns:a16="http://schemas.microsoft.com/office/drawing/2014/main" id="{7AE6C9D4-03F0-324B-95F2-4A69C0749962}"/>
              </a:ext>
            </a:extLst>
          </p:cNvPr>
          <p:cNvSpPr/>
          <p:nvPr/>
        </p:nvSpPr>
        <p:spPr>
          <a:xfrm>
            <a:off x="6096000" y="1724025"/>
            <a:ext cx="352425" cy="419100"/>
          </a:xfrm>
          <a:prstGeom prst="downArrow">
            <a:avLst/>
          </a:prstGeom>
          <a:solidFill>
            <a:srgbClr val="F170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2" name="아래쪽 화살표[D] 21">
            <a:extLst>
              <a:ext uri="{FF2B5EF4-FFF2-40B4-BE49-F238E27FC236}">
                <a16:creationId xmlns:a16="http://schemas.microsoft.com/office/drawing/2014/main" id="{27B282DC-2B6D-CA4C-8FB8-B3138A9BC9F7}"/>
              </a:ext>
            </a:extLst>
          </p:cNvPr>
          <p:cNvSpPr/>
          <p:nvPr/>
        </p:nvSpPr>
        <p:spPr>
          <a:xfrm>
            <a:off x="6096000" y="4251383"/>
            <a:ext cx="352425" cy="419100"/>
          </a:xfrm>
          <a:prstGeom prst="downArrow">
            <a:avLst/>
          </a:prstGeom>
          <a:solidFill>
            <a:srgbClr val="F170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FFB13E8-7C52-B647-AC18-B58AB1375C97}"/>
              </a:ext>
            </a:extLst>
          </p:cNvPr>
          <p:cNvSpPr txBox="1"/>
          <p:nvPr/>
        </p:nvSpPr>
        <p:spPr>
          <a:xfrm>
            <a:off x="1133475" y="819150"/>
            <a:ext cx="16754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ore-KR" alt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검색</a:t>
            </a:r>
            <a:r>
              <a:rPr kumimoji="1" lang="ko-KR" alt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 엔진 대표</a:t>
            </a:r>
            <a:endParaRPr kumimoji="1" lang="en-US" altLang="ko-KR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r>
              <a:rPr kumimoji="1" lang="ko-KR" alt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라이브러리</a:t>
            </a:r>
            <a:endParaRPr kumimoji="1" lang="ko-Kore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1401805-FC86-4C4B-927D-F5195745C053}"/>
              </a:ext>
            </a:extLst>
          </p:cNvPr>
          <p:cNvSpPr txBox="1"/>
          <p:nvPr/>
        </p:nvSpPr>
        <p:spPr>
          <a:xfrm>
            <a:off x="1390757" y="2894884"/>
            <a:ext cx="11608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루씬 기반</a:t>
            </a:r>
            <a:endParaRPr kumimoji="1" lang="en-US" altLang="ko-KR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r>
              <a:rPr kumimoji="1" lang="ko-KR" alt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검색 엔진</a:t>
            </a:r>
            <a:endParaRPr kumimoji="1" lang="ko-Kore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CAB871F-B04C-2144-A2BE-4F5B57B785DB}"/>
              </a:ext>
            </a:extLst>
          </p:cNvPr>
          <p:cNvSpPr txBox="1"/>
          <p:nvPr/>
        </p:nvSpPr>
        <p:spPr>
          <a:xfrm>
            <a:off x="1275341" y="5257800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상용 솔루션</a:t>
            </a:r>
            <a:endParaRPr kumimoji="1" lang="ko-Kore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83216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4571BBA-A8D9-8D4E-B089-0E67FE741F9E}"/>
              </a:ext>
            </a:extLst>
          </p:cNvPr>
          <p:cNvSpPr txBox="1"/>
          <p:nvPr/>
        </p:nvSpPr>
        <p:spPr>
          <a:xfrm>
            <a:off x="1038225" y="685800"/>
            <a:ext cx="1462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[</a:t>
            </a:r>
            <a:r>
              <a:rPr kumimoji="1" lang="ko-KR" altLang="en-US"/>
              <a:t>입출력 예시</a:t>
            </a:r>
            <a:endParaRPr kumimoji="1" lang="en-US" altLang="ko-KR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071503F-0550-B147-85A2-03C37D8D845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178"/>
          <a:stretch/>
        </p:blipFill>
        <p:spPr>
          <a:xfrm>
            <a:off x="6515100" y="1830793"/>
            <a:ext cx="3829051" cy="355335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7389971-17A0-854F-A717-955C81D02C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0608" y="3429000"/>
            <a:ext cx="1644651" cy="229486"/>
          </a:xfrm>
          <a:prstGeom prst="rect">
            <a:avLst/>
          </a:prstGeom>
        </p:spPr>
      </p:pic>
      <p:sp>
        <p:nvSpPr>
          <p:cNvPr id="9" name="오른쪽 화살표[R] 8">
            <a:extLst>
              <a:ext uri="{FF2B5EF4-FFF2-40B4-BE49-F238E27FC236}">
                <a16:creationId xmlns:a16="http://schemas.microsoft.com/office/drawing/2014/main" id="{9A58777B-B7F2-424B-AB02-D8E53417B02C}"/>
              </a:ext>
            </a:extLst>
          </p:cNvPr>
          <p:cNvSpPr/>
          <p:nvPr/>
        </p:nvSpPr>
        <p:spPr>
          <a:xfrm>
            <a:off x="5010150" y="3257550"/>
            <a:ext cx="552450" cy="495300"/>
          </a:xfrm>
          <a:prstGeom prst="rightArrow">
            <a:avLst/>
          </a:prstGeom>
          <a:solidFill>
            <a:srgbClr val="F170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B913E61-9773-CE4B-8C53-0B06A95F6405}"/>
              </a:ext>
            </a:extLst>
          </p:cNvPr>
          <p:cNvSpPr txBox="1"/>
          <p:nvPr/>
        </p:nvSpPr>
        <p:spPr>
          <a:xfrm>
            <a:off x="2590800" y="5543550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/>
              <a:t>입력</a:t>
            </a:r>
            <a:endParaRPr kumimoji="1" lang="ko-Kore-KR" altLang="en-US" sz="20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7626EF4-D6BF-4B42-94EC-E2C55313EB64}"/>
              </a:ext>
            </a:extLst>
          </p:cNvPr>
          <p:cNvSpPr txBox="1"/>
          <p:nvPr/>
        </p:nvSpPr>
        <p:spPr>
          <a:xfrm>
            <a:off x="7783294" y="5543550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/>
              <a:t>출력</a:t>
            </a:r>
            <a:endParaRPr kumimoji="1" lang="ko-Kore-KR" altLang="en-US" sz="200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97B483F-E186-BE43-967B-22C11762C08B}"/>
              </a:ext>
            </a:extLst>
          </p:cNvPr>
          <p:cNvSpPr/>
          <p:nvPr/>
        </p:nvSpPr>
        <p:spPr>
          <a:xfrm>
            <a:off x="6581776" y="1906994"/>
            <a:ext cx="457200" cy="245656"/>
          </a:xfrm>
          <a:prstGeom prst="rect">
            <a:avLst/>
          </a:prstGeom>
          <a:noFill/>
          <a:ln w="28575">
            <a:solidFill>
              <a:srgbClr val="F170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4B9AF7D-4F32-1A4C-95FC-E9C429064969}"/>
              </a:ext>
            </a:extLst>
          </p:cNvPr>
          <p:cNvSpPr/>
          <p:nvPr/>
        </p:nvSpPr>
        <p:spPr>
          <a:xfrm>
            <a:off x="6581776" y="3545294"/>
            <a:ext cx="457200" cy="245656"/>
          </a:xfrm>
          <a:prstGeom prst="rect">
            <a:avLst/>
          </a:prstGeom>
          <a:noFill/>
          <a:ln w="28575">
            <a:solidFill>
              <a:srgbClr val="F170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590634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E8EE35C-1FC5-C94F-B7C2-2F51ACA1DB97}"/>
              </a:ext>
            </a:extLst>
          </p:cNvPr>
          <p:cNvSpPr txBox="1"/>
          <p:nvPr/>
        </p:nvSpPr>
        <p:spPr>
          <a:xfrm>
            <a:off x="819150" y="647700"/>
            <a:ext cx="1622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/>
              <a:t>디렉토리</a:t>
            </a:r>
            <a:r>
              <a:rPr kumimoji="1" lang="ko-KR" altLang="en-US"/>
              <a:t> 구조</a:t>
            </a:r>
            <a:endParaRPr kumimoji="1" lang="ko-Kore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2264D3B-E3D1-9848-B5BD-016AD91F4C2C}"/>
              </a:ext>
            </a:extLst>
          </p:cNvPr>
          <p:cNvSpPr/>
          <p:nvPr/>
        </p:nvSpPr>
        <p:spPr>
          <a:xfrm>
            <a:off x="4145754" y="2228850"/>
            <a:ext cx="942975" cy="476250"/>
          </a:xfrm>
          <a:prstGeom prst="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>
                <a:solidFill>
                  <a:schemeClr val="tx1">
                    <a:lumMod val="50000"/>
                    <a:lumOff val="50000"/>
                  </a:schemeClr>
                </a:solidFill>
              </a:rPr>
              <a:t>src</a:t>
            </a:r>
            <a:endParaRPr kumimoji="1" lang="ko-Kore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77BF3B9-DA26-8947-914F-683FEFC3D562}"/>
              </a:ext>
            </a:extLst>
          </p:cNvPr>
          <p:cNvSpPr/>
          <p:nvPr/>
        </p:nvSpPr>
        <p:spPr>
          <a:xfrm>
            <a:off x="4145755" y="3362325"/>
            <a:ext cx="942975" cy="476250"/>
          </a:xfrm>
          <a:prstGeom prst="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600">
                <a:solidFill>
                  <a:schemeClr val="tx1">
                    <a:lumMod val="50000"/>
                    <a:lumOff val="50000"/>
                  </a:schemeClr>
                </a:solidFill>
              </a:rPr>
              <a:t>melon.js</a:t>
            </a:r>
            <a:endParaRPr kumimoji="1" lang="ko-Kore-KR" altLang="en-US" sz="16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305AFB7-2A7B-9446-BA8C-F4E9C1295541}"/>
              </a:ext>
            </a:extLst>
          </p:cNvPr>
          <p:cNvSpPr/>
          <p:nvPr/>
        </p:nvSpPr>
        <p:spPr>
          <a:xfrm>
            <a:off x="2899171" y="3362325"/>
            <a:ext cx="942975" cy="476250"/>
          </a:xfrm>
          <a:prstGeom prst="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600">
                <a:solidFill>
                  <a:schemeClr val="tx1">
                    <a:lumMod val="50000"/>
                    <a:lumOff val="50000"/>
                  </a:schemeClr>
                </a:solidFill>
              </a:rPr>
              <a:t>index.js</a:t>
            </a:r>
            <a:endParaRPr kumimoji="1" lang="ko-Kore-KR" altLang="en-US" sz="16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C30CED2-C821-444D-A5FE-29ED733A63D6}"/>
              </a:ext>
            </a:extLst>
          </p:cNvPr>
          <p:cNvSpPr/>
          <p:nvPr/>
        </p:nvSpPr>
        <p:spPr>
          <a:xfrm>
            <a:off x="5392339" y="3362325"/>
            <a:ext cx="942975" cy="476250"/>
          </a:xfrm>
          <a:prstGeom prst="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600">
                <a:solidFill>
                  <a:schemeClr val="tx1">
                    <a:lumMod val="50000"/>
                    <a:lumOff val="50000"/>
                  </a:schemeClr>
                </a:solidFill>
              </a:rPr>
              <a:t>genie.js</a:t>
            </a:r>
            <a:endParaRPr kumimoji="1" lang="ko-Kore-KR" altLang="en-US" sz="16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0A6CF93-7B1D-6A48-8633-FE50466F0B0A}"/>
              </a:ext>
            </a:extLst>
          </p:cNvPr>
          <p:cNvSpPr/>
          <p:nvPr/>
        </p:nvSpPr>
        <p:spPr>
          <a:xfrm>
            <a:off x="6638924" y="3362325"/>
            <a:ext cx="942975" cy="476250"/>
          </a:xfrm>
          <a:prstGeom prst="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600">
                <a:solidFill>
                  <a:schemeClr val="tx1">
                    <a:lumMod val="50000"/>
                    <a:lumOff val="50000"/>
                  </a:schemeClr>
                </a:solidFill>
              </a:rPr>
              <a:t>vibe.js</a:t>
            </a:r>
            <a:endParaRPr kumimoji="1" lang="ko-Kore-KR" altLang="en-US" sz="16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8B4C986-336E-6A4F-BFDC-9BE4E196273D}"/>
              </a:ext>
            </a:extLst>
          </p:cNvPr>
          <p:cNvSpPr/>
          <p:nvPr/>
        </p:nvSpPr>
        <p:spPr>
          <a:xfrm>
            <a:off x="1652587" y="3362325"/>
            <a:ext cx="942975" cy="476250"/>
          </a:xfrm>
          <a:prstGeom prst="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600">
                <a:solidFill>
                  <a:schemeClr val="tx1">
                    <a:lumMod val="50000"/>
                    <a:lumOff val="50000"/>
                  </a:schemeClr>
                </a:solidFill>
              </a:rPr>
              <a:t>module</a:t>
            </a:r>
            <a:endParaRPr kumimoji="1" lang="ko-Kore-KR" altLang="en-US" sz="16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9E6FFFC-EDCA-1D42-8F07-30D247B395AE}"/>
              </a:ext>
            </a:extLst>
          </p:cNvPr>
          <p:cNvSpPr/>
          <p:nvPr/>
        </p:nvSpPr>
        <p:spPr>
          <a:xfrm>
            <a:off x="9051129" y="2228850"/>
            <a:ext cx="942975" cy="476250"/>
          </a:xfrm>
          <a:prstGeom prst="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>
                <a:solidFill>
                  <a:schemeClr val="tx1">
                    <a:lumMod val="50000"/>
                    <a:lumOff val="50000"/>
                  </a:schemeClr>
                </a:solidFill>
              </a:rPr>
              <a:t>assets</a:t>
            </a:r>
            <a:endParaRPr kumimoji="1" lang="ko-Kore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3A67F05-0032-DF4F-A6B0-9ACDFB5F574D}"/>
              </a:ext>
            </a:extLst>
          </p:cNvPr>
          <p:cNvSpPr/>
          <p:nvPr/>
        </p:nvSpPr>
        <p:spPr>
          <a:xfrm>
            <a:off x="8353426" y="3362325"/>
            <a:ext cx="1076324" cy="476250"/>
          </a:xfrm>
          <a:prstGeom prst="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600">
                <a:solidFill>
                  <a:schemeClr val="tx1">
                    <a:lumMod val="50000"/>
                    <a:lumOff val="50000"/>
                  </a:schemeClr>
                </a:solidFill>
              </a:rPr>
              <a:t>schema.ts</a:t>
            </a:r>
            <a:endParaRPr kumimoji="1" lang="ko-Kore-KR" altLang="en-US" sz="16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5824CE3-BB9C-1B47-B47C-C57776A05E73}"/>
              </a:ext>
            </a:extLst>
          </p:cNvPr>
          <p:cNvSpPr/>
          <p:nvPr/>
        </p:nvSpPr>
        <p:spPr>
          <a:xfrm>
            <a:off x="9677399" y="3362325"/>
            <a:ext cx="942975" cy="476250"/>
          </a:xfrm>
          <a:prstGeom prst="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600">
                <a:solidFill>
                  <a:schemeClr val="tx1">
                    <a:lumMod val="50000"/>
                    <a:lumOff val="50000"/>
                  </a:schemeClr>
                </a:solidFill>
              </a:rPr>
              <a:t>images</a:t>
            </a:r>
            <a:endParaRPr kumimoji="1" lang="ko-Kore-KR" altLang="en-US" sz="16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30FA2C3-B71A-9B4A-9EB6-F0D2C18755E4}"/>
              </a:ext>
            </a:extLst>
          </p:cNvPr>
          <p:cNvSpPr/>
          <p:nvPr/>
        </p:nvSpPr>
        <p:spPr>
          <a:xfrm>
            <a:off x="1413866" y="4248150"/>
            <a:ext cx="1420416" cy="476250"/>
          </a:xfrm>
          <a:prstGeom prst="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" altLang="ko-Kore-KR" sz="1600">
                <a:solidFill>
                  <a:schemeClr val="tx1">
                    <a:lumMod val="50000"/>
                    <a:lumOff val="50000"/>
                  </a:schemeClr>
                </a:solidFill>
              </a:rPr>
              <a:t>musicCrawl.js</a:t>
            </a:r>
            <a:endParaRPr kumimoji="1" lang="ko-Kore-KR" altLang="en-US" sz="16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286D5FCF-70F8-D542-A2D7-C69095A20566}"/>
              </a:ext>
            </a:extLst>
          </p:cNvPr>
          <p:cNvCxnSpPr>
            <a:stCxn id="7" idx="0"/>
          </p:cNvCxnSpPr>
          <p:nvPr/>
        </p:nvCxnSpPr>
        <p:spPr>
          <a:xfrm flipH="1" flipV="1">
            <a:off x="3370658" y="3033713"/>
            <a:ext cx="1" cy="328612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4" name="직선 연결선[R] 23">
            <a:extLst>
              <a:ext uri="{FF2B5EF4-FFF2-40B4-BE49-F238E27FC236}">
                <a16:creationId xmlns:a16="http://schemas.microsoft.com/office/drawing/2014/main" id="{03029431-7C22-324D-8929-A6C62EE87DF4}"/>
              </a:ext>
            </a:extLst>
          </p:cNvPr>
          <p:cNvCxnSpPr/>
          <p:nvPr/>
        </p:nvCxnSpPr>
        <p:spPr>
          <a:xfrm flipH="1" flipV="1">
            <a:off x="4620811" y="3033713"/>
            <a:ext cx="1" cy="328612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982FFFA6-733E-7443-91BC-229CC94009DF}"/>
              </a:ext>
            </a:extLst>
          </p:cNvPr>
          <p:cNvCxnSpPr/>
          <p:nvPr/>
        </p:nvCxnSpPr>
        <p:spPr>
          <a:xfrm flipH="1" flipV="1">
            <a:off x="5867397" y="3033713"/>
            <a:ext cx="1" cy="328612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6" name="직선 연결선[R] 25">
            <a:extLst>
              <a:ext uri="{FF2B5EF4-FFF2-40B4-BE49-F238E27FC236}">
                <a16:creationId xmlns:a16="http://schemas.microsoft.com/office/drawing/2014/main" id="{1D78A2A4-ABE9-2341-90BF-D63AE566D5F8}"/>
              </a:ext>
            </a:extLst>
          </p:cNvPr>
          <p:cNvCxnSpPr/>
          <p:nvPr/>
        </p:nvCxnSpPr>
        <p:spPr>
          <a:xfrm flipH="1" flipV="1">
            <a:off x="7115172" y="3033713"/>
            <a:ext cx="1" cy="328612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7" name="직선 연결선[R] 26">
            <a:extLst>
              <a:ext uri="{FF2B5EF4-FFF2-40B4-BE49-F238E27FC236}">
                <a16:creationId xmlns:a16="http://schemas.microsoft.com/office/drawing/2014/main" id="{AAD2A459-9F23-8442-8EFA-5A2B23552888}"/>
              </a:ext>
            </a:extLst>
          </p:cNvPr>
          <p:cNvCxnSpPr>
            <a:cxnSpLocks/>
          </p:cNvCxnSpPr>
          <p:nvPr/>
        </p:nvCxnSpPr>
        <p:spPr>
          <a:xfrm flipH="1">
            <a:off x="2130959" y="3033713"/>
            <a:ext cx="2496737" cy="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0" name="직선 연결선[R] 29">
            <a:extLst>
              <a:ext uri="{FF2B5EF4-FFF2-40B4-BE49-F238E27FC236}">
                <a16:creationId xmlns:a16="http://schemas.microsoft.com/office/drawing/2014/main" id="{9A86BCAC-8788-6A4C-AF64-A08B63EFD59F}"/>
              </a:ext>
            </a:extLst>
          </p:cNvPr>
          <p:cNvCxnSpPr>
            <a:cxnSpLocks/>
          </p:cNvCxnSpPr>
          <p:nvPr/>
        </p:nvCxnSpPr>
        <p:spPr>
          <a:xfrm flipH="1">
            <a:off x="4626509" y="3033713"/>
            <a:ext cx="2496737" cy="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1" name="직선 연결선[R] 30">
            <a:extLst>
              <a:ext uri="{FF2B5EF4-FFF2-40B4-BE49-F238E27FC236}">
                <a16:creationId xmlns:a16="http://schemas.microsoft.com/office/drawing/2014/main" id="{93F5FD2A-B422-6646-9FB8-39876FB9E5B9}"/>
              </a:ext>
            </a:extLst>
          </p:cNvPr>
          <p:cNvCxnSpPr/>
          <p:nvPr/>
        </p:nvCxnSpPr>
        <p:spPr>
          <a:xfrm flipH="1" flipV="1">
            <a:off x="4620811" y="2700338"/>
            <a:ext cx="1" cy="328612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2" name="직선 연결선[R] 31">
            <a:extLst>
              <a:ext uri="{FF2B5EF4-FFF2-40B4-BE49-F238E27FC236}">
                <a16:creationId xmlns:a16="http://schemas.microsoft.com/office/drawing/2014/main" id="{957A5FCA-FDF1-4749-932B-93774F404B3E}"/>
              </a:ext>
            </a:extLst>
          </p:cNvPr>
          <p:cNvCxnSpPr/>
          <p:nvPr/>
        </p:nvCxnSpPr>
        <p:spPr>
          <a:xfrm flipH="1" flipV="1">
            <a:off x="2141933" y="3033713"/>
            <a:ext cx="1" cy="328612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C95FBE9A-ECD3-B849-A682-E09D519DB487}"/>
              </a:ext>
            </a:extLst>
          </p:cNvPr>
          <p:cNvCxnSpPr>
            <a:cxnSpLocks/>
            <a:stCxn id="16" idx="0"/>
            <a:endCxn id="10" idx="2"/>
          </p:cNvCxnSpPr>
          <p:nvPr/>
        </p:nvCxnSpPr>
        <p:spPr>
          <a:xfrm flipV="1">
            <a:off x="2124074" y="3838575"/>
            <a:ext cx="1" cy="409575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7" name="직선 연결선[R] 36">
            <a:extLst>
              <a:ext uri="{FF2B5EF4-FFF2-40B4-BE49-F238E27FC236}">
                <a16:creationId xmlns:a16="http://schemas.microsoft.com/office/drawing/2014/main" id="{072971D1-0907-4041-B45F-FD5F609716F3}"/>
              </a:ext>
            </a:extLst>
          </p:cNvPr>
          <p:cNvCxnSpPr/>
          <p:nvPr/>
        </p:nvCxnSpPr>
        <p:spPr>
          <a:xfrm flipH="1" flipV="1">
            <a:off x="8928233" y="3033713"/>
            <a:ext cx="1" cy="328612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8" name="직선 연결선[R] 37">
            <a:extLst>
              <a:ext uri="{FF2B5EF4-FFF2-40B4-BE49-F238E27FC236}">
                <a16:creationId xmlns:a16="http://schemas.microsoft.com/office/drawing/2014/main" id="{C5FD246A-4E91-054E-86DE-8BE51E6F1E32}"/>
              </a:ext>
            </a:extLst>
          </p:cNvPr>
          <p:cNvCxnSpPr/>
          <p:nvPr/>
        </p:nvCxnSpPr>
        <p:spPr>
          <a:xfrm flipH="1" flipV="1">
            <a:off x="10176008" y="3033713"/>
            <a:ext cx="1" cy="328612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9" name="직선 연결선[R] 38">
            <a:extLst>
              <a:ext uri="{FF2B5EF4-FFF2-40B4-BE49-F238E27FC236}">
                <a16:creationId xmlns:a16="http://schemas.microsoft.com/office/drawing/2014/main" id="{3FA3473C-552D-1E4F-A86C-956FBA21E5AC}"/>
              </a:ext>
            </a:extLst>
          </p:cNvPr>
          <p:cNvCxnSpPr/>
          <p:nvPr/>
        </p:nvCxnSpPr>
        <p:spPr>
          <a:xfrm flipH="1" flipV="1">
            <a:off x="9552120" y="2700338"/>
            <a:ext cx="1" cy="328612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420B06D7-D04E-D44F-BF69-191962AFB90C}"/>
              </a:ext>
            </a:extLst>
          </p:cNvPr>
          <p:cNvCxnSpPr>
            <a:cxnSpLocks/>
          </p:cNvCxnSpPr>
          <p:nvPr/>
        </p:nvCxnSpPr>
        <p:spPr>
          <a:xfrm flipH="1">
            <a:off x="8928234" y="3033713"/>
            <a:ext cx="1247774" cy="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51E31F0-8373-3548-B984-CFAF445AEA97}"/>
              </a:ext>
            </a:extLst>
          </p:cNvPr>
          <p:cNvSpPr/>
          <p:nvPr/>
        </p:nvSpPr>
        <p:spPr>
          <a:xfrm>
            <a:off x="9677399" y="4171950"/>
            <a:ext cx="942975" cy="476250"/>
          </a:xfrm>
          <a:prstGeom prst="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600">
                <a:solidFill>
                  <a:schemeClr val="tx1">
                    <a:lumMod val="50000"/>
                    <a:lumOff val="50000"/>
                  </a:schemeClr>
                </a:solidFill>
              </a:rPr>
              <a:t>…</a:t>
            </a:r>
            <a:endParaRPr kumimoji="1" lang="ko-Kore-KR" altLang="en-US" sz="16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43" name="직선 연결선[R] 42">
            <a:extLst>
              <a:ext uri="{FF2B5EF4-FFF2-40B4-BE49-F238E27FC236}">
                <a16:creationId xmlns:a16="http://schemas.microsoft.com/office/drawing/2014/main" id="{6ECF3CD2-470A-8A45-B413-E41FC4954AE9}"/>
              </a:ext>
            </a:extLst>
          </p:cNvPr>
          <p:cNvCxnSpPr/>
          <p:nvPr/>
        </p:nvCxnSpPr>
        <p:spPr>
          <a:xfrm flipH="1" flipV="1">
            <a:off x="10176008" y="3843338"/>
            <a:ext cx="1" cy="328612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03087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56C1480-41F9-0345-8126-F9BCDD11AA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4550" y="603250"/>
            <a:ext cx="7962900" cy="565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6157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9A39C45-EB21-1045-97A5-3FB14151CE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6114" y="309956"/>
            <a:ext cx="8419771" cy="6437208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3C403266-9933-5F4D-BB51-5E8A214DDDE9}"/>
              </a:ext>
            </a:extLst>
          </p:cNvPr>
          <p:cNvSpPr/>
          <p:nvPr/>
        </p:nvSpPr>
        <p:spPr>
          <a:xfrm>
            <a:off x="6344816" y="905069"/>
            <a:ext cx="1707502" cy="27991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1C28F07-98B9-9F46-8963-C14098D0072A}"/>
              </a:ext>
            </a:extLst>
          </p:cNvPr>
          <p:cNvSpPr/>
          <p:nvPr/>
        </p:nvSpPr>
        <p:spPr>
          <a:xfrm>
            <a:off x="8598383" y="506964"/>
            <a:ext cx="1599976" cy="14618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894007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21C9B51-195E-114B-814E-CC947C8E54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9020" y="1758575"/>
            <a:ext cx="7106227" cy="3340850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1CFC6536-B676-7B41-B2A9-217EDFB3BFA1}"/>
              </a:ext>
            </a:extLst>
          </p:cNvPr>
          <p:cNvSpPr/>
          <p:nvPr/>
        </p:nvSpPr>
        <p:spPr>
          <a:xfrm>
            <a:off x="5913912" y="4251366"/>
            <a:ext cx="2802576" cy="427512"/>
          </a:xfrm>
          <a:prstGeom prst="rect">
            <a:avLst/>
          </a:prstGeom>
          <a:noFill/>
          <a:ln w="19050">
            <a:solidFill>
              <a:srgbClr val="F170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7FE520-0AC6-7D46-8030-7E29448455DF}"/>
              </a:ext>
            </a:extLst>
          </p:cNvPr>
          <p:cNvSpPr txBox="1"/>
          <p:nvPr/>
        </p:nvSpPr>
        <p:spPr>
          <a:xfrm>
            <a:off x="6540271" y="4755700"/>
            <a:ext cx="2484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>
                <a:solidFill>
                  <a:srgbClr val="F17077"/>
                </a:solidFill>
              </a:rPr>
              <a:t>2</a:t>
            </a:r>
            <a:r>
              <a:rPr kumimoji="1" lang="ko-KR" altLang="en-US">
                <a:solidFill>
                  <a:srgbClr val="F17077"/>
                </a:solidFill>
              </a:rPr>
              <a:t>번에서 생성한 키체인</a:t>
            </a:r>
            <a:endParaRPr kumimoji="1" lang="ko-Kore-KR" altLang="en-US">
              <a:solidFill>
                <a:srgbClr val="F1707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79493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3413B3B-2D60-E44B-A791-D0C113DAF3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327" y="2709964"/>
            <a:ext cx="10564525" cy="465722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7156361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41F9D95-92B0-D441-B93E-1DF00A00FB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3476" y="2267526"/>
            <a:ext cx="9163709" cy="2147455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C55FC2C9-742A-2A46-BD06-FAC92CA00B2B}"/>
              </a:ext>
            </a:extLst>
          </p:cNvPr>
          <p:cNvSpPr/>
          <p:nvPr/>
        </p:nvSpPr>
        <p:spPr>
          <a:xfrm>
            <a:off x="1677724" y="2267526"/>
            <a:ext cx="1832093" cy="214745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928A67-09C8-7C45-9D39-ED13C6E209C3}"/>
              </a:ext>
            </a:extLst>
          </p:cNvPr>
          <p:cNvSpPr txBox="1"/>
          <p:nvPr/>
        </p:nvSpPr>
        <p:spPr>
          <a:xfrm>
            <a:off x="1526582" y="4524291"/>
            <a:ext cx="19832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200">
                <a:solidFill>
                  <a:srgbClr val="FF0000"/>
                </a:solidFill>
              </a:rPr>
              <a:t>현재 테스트 해본 라이센스</a:t>
            </a:r>
            <a:endParaRPr kumimoji="1" lang="ko-Kore-KR" altLang="en-US" sz="12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29299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5CD87FD-DB2A-0E4F-ACEB-4B70227FFC8C}"/>
              </a:ext>
            </a:extLst>
          </p:cNvPr>
          <p:cNvSpPr txBox="1"/>
          <p:nvPr/>
        </p:nvSpPr>
        <p:spPr>
          <a:xfrm>
            <a:off x="882869" y="798786"/>
            <a:ext cx="1117614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ko-KR" sz="2400" dirty="0"/>
              <a:t>EUC-KR</a:t>
            </a:r>
            <a:endParaRPr kumimoji="1" lang="ko-Kore-KR" altLang="en-US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E6511A-66E5-5B4C-919F-03995495E427}"/>
              </a:ext>
            </a:extLst>
          </p:cNvPr>
          <p:cNvSpPr txBox="1"/>
          <p:nvPr/>
        </p:nvSpPr>
        <p:spPr>
          <a:xfrm>
            <a:off x="1140373" y="1455683"/>
            <a:ext cx="22284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600" dirty="0"/>
              <a:t>안녕하세요 </a:t>
            </a:r>
            <a:r>
              <a:rPr kumimoji="1" lang="en-US" altLang="ko-KR" sz="1600" dirty="0"/>
              <a:t>=&gt;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5</a:t>
            </a:r>
            <a:r>
              <a:rPr kumimoji="1" lang="ko-KR" altLang="en-US" sz="1600" dirty="0"/>
              <a:t>바이트</a:t>
            </a:r>
            <a:endParaRPr kumimoji="1" lang="ko-Kore-KR" altLang="en-US" sz="1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27AFA11-85A2-344D-B9DD-1DB2A8215932}"/>
              </a:ext>
            </a:extLst>
          </p:cNvPr>
          <p:cNvSpPr txBox="1"/>
          <p:nvPr/>
        </p:nvSpPr>
        <p:spPr>
          <a:xfrm>
            <a:off x="882869" y="2349061"/>
            <a:ext cx="82105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ko-Kore-KR" sz="2400" dirty="0"/>
              <a:t>ASCII</a:t>
            </a:r>
            <a:endParaRPr kumimoji="1" lang="ko-Kore-KR" altLang="en-US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37FBA0F-0DBB-3744-B352-CA6320A9F35A}"/>
              </a:ext>
            </a:extLst>
          </p:cNvPr>
          <p:cNvSpPr txBox="1"/>
          <p:nvPr/>
        </p:nvSpPr>
        <p:spPr>
          <a:xfrm>
            <a:off x="1140373" y="3005958"/>
            <a:ext cx="23326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600" dirty="0"/>
              <a:t>안녕하세요 </a:t>
            </a:r>
            <a:r>
              <a:rPr kumimoji="1" lang="en-US" altLang="ko-KR" sz="1600" dirty="0"/>
              <a:t>=&gt;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10</a:t>
            </a:r>
            <a:r>
              <a:rPr kumimoji="1" lang="ko-KR" altLang="en-US" sz="1600" dirty="0"/>
              <a:t>바이트</a:t>
            </a:r>
            <a:endParaRPr kumimoji="1" lang="ko-Kore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415998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0E734A99-EFCF-1E47-A8D3-CE354AA281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240" y="692425"/>
            <a:ext cx="8396165" cy="5012636"/>
          </a:xfrm>
          <a:prstGeom prst="rect">
            <a:avLst/>
          </a:prstGeom>
        </p:spPr>
      </p:pic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334EDCF1-99EB-7C45-9CBC-A973CADC48C0}"/>
              </a:ext>
            </a:extLst>
          </p:cNvPr>
          <p:cNvCxnSpPr>
            <a:cxnSpLocks/>
          </p:cNvCxnSpPr>
          <p:nvPr/>
        </p:nvCxnSpPr>
        <p:spPr>
          <a:xfrm>
            <a:off x="3160643" y="1461052"/>
            <a:ext cx="1182757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56CB49A-1ED5-5A49-BF66-5870716AE872}"/>
              </a:ext>
            </a:extLst>
          </p:cNvPr>
          <p:cNvSpPr txBox="1"/>
          <p:nvPr/>
        </p:nvSpPr>
        <p:spPr>
          <a:xfrm>
            <a:off x="4343400" y="1307163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400">
                <a:solidFill>
                  <a:srgbClr val="FF0000"/>
                </a:solidFill>
              </a:rPr>
              <a:t>일시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1EE87A98-03B4-B446-99DB-A18C303625C2}"/>
              </a:ext>
            </a:extLst>
          </p:cNvPr>
          <p:cNvCxnSpPr>
            <a:cxnSpLocks/>
          </p:cNvCxnSpPr>
          <p:nvPr/>
        </p:nvCxnSpPr>
        <p:spPr>
          <a:xfrm>
            <a:off x="3017799" y="2154967"/>
            <a:ext cx="1182757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DED17F34-30C1-AC40-8E7D-4127E7173680}"/>
              </a:ext>
            </a:extLst>
          </p:cNvPr>
          <p:cNvCxnSpPr>
            <a:cxnSpLocks/>
          </p:cNvCxnSpPr>
          <p:nvPr/>
        </p:nvCxnSpPr>
        <p:spPr>
          <a:xfrm>
            <a:off x="3017799" y="2383567"/>
            <a:ext cx="1182757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69BADA7-B818-A845-B441-8F31F5F6BE2B}"/>
              </a:ext>
            </a:extLst>
          </p:cNvPr>
          <p:cNvSpPr txBox="1"/>
          <p:nvPr/>
        </p:nvSpPr>
        <p:spPr>
          <a:xfrm>
            <a:off x="4200556" y="1991139"/>
            <a:ext cx="9428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400">
                <a:solidFill>
                  <a:srgbClr val="FF0000"/>
                </a:solidFill>
              </a:rPr>
              <a:t>최저</a:t>
            </a:r>
            <a:r>
              <a:rPr kumimoji="1" lang="ko-KR" altLang="en-US" sz="1400">
                <a:solidFill>
                  <a:srgbClr val="FF0000"/>
                </a:solidFill>
              </a:rPr>
              <a:t> 기온</a:t>
            </a:r>
            <a:endParaRPr kumimoji="1" lang="ko-Kore-KR" altLang="en-US" sz="1400">
              <a:solidFill>
                <a:srgbClr val="FF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5BE931F-21FF-9F4C-BDE7-7F2CAACB853F}"/>
              </a:ext>
            </a:extLst>
          </p:cNvPr>
          <p:cNvSpPr txBox="1"/>
          <p:nvPr/>
        </p:nvSpPr>
        <p:spPr>
          <a:xfrm>
            <a:off x="4200556" y="2269435"/>
            <a:ext cx="9428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400">
                <a:solidFill>
                  <a:srgbClr val="FF0000"/>
                </a:solidFill>
              </a:rPr>
              <a:t>최고</a:t>
            </a:r>
            <a:r>
              <a:rPr kumimoji="1" lang="ko-KR" altLang="en-US" sz="1400">
                <a:solidFill>
                  <a:srgbClr val="FF0000"/>
                </a:solidFill>
              </a:rPr>
              <a:t> 기온</a:t>
            </a:r>
            <a:endParaRPr kumimoji="1" lang="ko-Kore-KR" altLang="en-US" sz="1400">
              <a:solidFill>
                <a:srgbClr val="FF0000"/>
              </a:solidFill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3002E73B-856D-534B-93DF-2C17D834D72F}"/>
              </a:ext>
            </a:extLst>
          </p:cNvPr>
          <p:cNvCxnSpPr>
            <a:cxnSpLocks/>
          </p:cNvCxnSpPr>
          <p:nvPr/>
        </p:nvCxnSpPr>
        <p:spPr>
          <a:xfrm>
            <a:off x="3379304" y="3756991"/>
            <a:ext cx="96409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02987B1-D580-E14A-B582-C7BC8F0756AE}"/>
              </a:ext>
            </a:extLst>
          </p:cNvPr>
          <p:cNvSpPr txBox="1"/>
          <p:nvPr/>
        </p:nvSpPr>
        <p:spPr>
          <a:xfrm>
            <a:off x="4415695" y="3603102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>
                <a:solidFill>
                  <a:srgbClr val="FF0000"/>
                </a:solidFill>
              </a:rPr>
              <a:t>날씨</a:t>
            </a:r>
            <a:endParaRPr kumimoji="1" lang="ko-Kore-KR" altLang="en-US" sz="1400">
              <a:solidFill>
                <a:srgbClr val="FF0000"/>
              </a:solidFill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0653E900-D426-D140-BFA4-42311BE2CA0E}"/>
              </a:ext>
            </a:extLst>
          </p:cNvPr>
          <p:cNvCxnSpPr>
            <a:cxnSpLocks/>
          </p:cNvCxnSpPr>
          <p:nvPr/>
        </p:nvCxnSpPr>
        <p:spPr>
          <a:xfrm>
            <a:off x="3286939" y="4280789"/>
            <a:ext cx="96409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AA97E3C5-BA06-8949-ADCE-1C5728D7726D}"/>
              </a:ext>
            </a:extLst>
          </p:cNvPr>
          <p:cNvSpPr txBox="1"/>
          <p:nvPr/>
        </p:nvSpPr>
        <p:spPr>
          <a:xfrm>
            <a:off x="4323330" y="4126900"/>
            <a:ext cx="9188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>
                <a:solidFill>
                  <a:srgbClr val="FF0000"/>
                </a:solidFill>
              </a:rPr>
              <a:t>아이콘 </a:t>
            </a:r>
            <a:r>
              <a:rPr kumimoji="1" lang="en-US" altLang="ko-KR" sz="1400">
                <a:solidFill>
                  <a:srgbClr val="FF0000"/>
                </a:solidFill>
              </a:rPr>
              <a:t>ID</a:t>
            </a:r>
            <a:endParaRPr kumimoji="1" lang="ko-Kore-KR" altLang="en-US" sz="1400">
              <a:solidFill>
                <a:srgbClr val="FF0000"/>
              </a:solidFill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7CD3422C-29C4-3748-85BA-F99E81209EDD}"/>
              </a:ext>
            </a:extLst>
          </p:cNvPr>
          <p:cNvCxnSpPr>
            <a:cxnSpLocks/>
          </p:cNvCxnSpPr>
          <p:nvPr/>
        </p:nvCxnSpPr>
        <p:spPr>
          <a:xfrm>
            <a:off x="1981408" y="5130415"/>
            <a:ext cx="96409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C1666E25-1736-2642-8CA9-8F9DC284AFDE}"/>
              </a:ext>
            </a:extLst>
          </p:cNvPr>
          <p:cNvSpPr txBox="1"/>
          <p:nvPr/>
        </p:nvSpPr>
        <p:spPr>
          <a:xfrm>
            <a:off x="3017799" y="4976526"/>
            <a:ext cx="21916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>
                <a:solidFill>
                  <a:srgbClr val="FF0000"/>
                </a:solidFill>
              </a:rPr>
              <a:t>7</a:t>
            </a:r>
            <a:r>
              <a:rPr kumimoji="1" lang="ko-KR" altLang="en-US" sz="1400">
                <a:solidFill>
                  <a:srgbClr val="FF0000"/>
                </a:solidFill>
              </a:rPr>
              <a:t>일 정보가 리스트로 있음</a:t>
            </a:r>
            <a:endParaRPr kumimoji="1" lang="ko-Kore-KR" altLang="en-US" sz="14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11915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8753F51-E2D3-A840-8BEE-26AA7B2457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4712" y="1079500"/>
            <a:ext cx="9394845" cy="4345116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8D9BDA5F-37BB-7B45-821E-7F86ABAA0E9C}"/>
              </a:ext>
            </a:extLst>
          </p:cNvPr>
          <p:cNvCxnSpPr>
            <a:cxnSpLocks/>
          </p:cNvCxnSpPr>
          <p:nvPr/>
        </p:nvCxnSpPr>
        <p:spPr>
          <a:xfrm>
            <a:off x="6632891" y="1905822"/>
            <a:ext cx="1182757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FBF28AF-66CA-8648-8E5A-C5BF69AA0AD1}"/>
              </a:ext>
            </a:extLst>
          </p:cNvPr>
          <p:cNvSpPr txBox="1"/>
          <p:nvPr/>
        </p:nvSpPr>
        <p:spPr>
          <a:xfrm>
            <a:off x="7815648" y="1751933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400">
                <a:solidFill>
                  <a:srgbClr val="FF0000"/>
                </a:solidFill>
              </a:rPr>
              <a:t>일시</a:t>
            </a: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BECBDCE4-3085-084E-B408-8E4795CB7755}"/>
              </a:ext>
            </a:extLst>
          </p:cNvPr>
          <p:cNvCxnSpPr>
            <a:cxnSpLocks/>
          </p:cNvCxnSpPr>
          <p:nvPr/>
        </p:nvCxnSpPr>
        <p:spPr>
          <a:xfrm>
            <a:off x="6632891" y="2237408"/>
            <a:ext cx="1182757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F6C3B3D1-59CA-824E-AC59-98026712EDF2}"/>
              </a:ext>
            </a:extLst>
          </p:cNvPr>
          <p:cNvCxnSpPr>
            <a:cxnSpLocks/>
          </p:cNvCxnSpPr>
          <p:nvPr/>
        </p:nvCxnSpPr>
        <p:spPr>
          <a:xfrm>
            <a:off x="6632891" y="2466008"/>
            <a:ext cx="1182757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44FB816-6682-3F44-BDDB-AF095F4C24E4}"/>
              </a:ext>
            </a:extLst>
          </p:cNvPr>
          <p:cNvSpPr txBox="1"/>
          <p:nvPr/>
        </p:nvSpPr>
        <p:spPr>
          <a:xfrm>
            <a:off x="7815648" y="2073580"/>
            <a:ext cx="9428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400">
                <a:solidFill>
                  <a:srgbClr val="FF0000"/>
                </a:solidFill>
              </a:rPr>
              <a:t>최저</a:t>
            </a:r>
            <a:r>
              <a:rPr kumimoji="1" lang="ko-KR" altLang="en-US" sz="1400">
                <a:solidFill>
                  <a:srgbClr val="FF0000"/>
                </a:solidFill>
              </a:rPr>
              <a:t> 기온</a:t>
            </a:r>
            <a:endParaRPr kumimoji="1" lang="ko-Kore-KR" altLang="en-US" sz="140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6AE3DD8-919B-EF4B-A639-2103E25D3AD4}"/>
              </a:ext>
            </a:extLst>
          </p:cNvPr>
          <p:cNvSpPr txBox="1"/>
          <p:nvPr/>
        </p:nvSpPr>
        <p:spPr>
          <a:xfrm>
            <a:off x="7815648" y="2351876"/>
            <a:ext cx="9428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400">
                <a:solidFill>
                  <a:srgbClr val="FF0000"/>
                </a:solidFill>
              </a:rPr>
              <a:t>최고</a:t>
            </a:r>
            <a:r>
              <a:rPr kumimoji="1" lang="ko-KR" altLang="en-US" sz="1400">
                <a:solidFill>
                  <a:srgbClr val="FF0000"/>
                </a:solidFill>
              </a:rPr>
              <a:t> 기온</a:t>
            </a:r>
            <a:endParaRPr kumimoji="1" lang="ko-Kore-KR" altLang="en-US" sz="1400">
              <a:solidFill>
                <a:srgbClr val="FF0000"/>
              </a:solidFill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377A271E-F751-694E-92EA-E61596907AD9}"/>
              </a:ext>
            </a:extLst>
          </p:cNvPr>
          <p:cNvCxnSpPr>
            <a:cxnSpLocks/>
          </p:cNvCxnSpPr>
          <p:nvPr/>
        </p:nvCxnSpPr>
        <p:spPr>
          <a:xfrm>
            <a:off x="7134289" y="2755446"/>
            <a:ext cx="96409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B63CFCA-397A-F04B-A67E-33756A48E199}"/>
              </a:ext>
            </a:extLst>
          </p:cNvPr>
          <p:cNvSpPr txBox="1"/>
          <p:nvPr/>
        </p:nvSpPr>
        <p:spPr>
          <a:xfrm>
            <a:off x="8170680" y="2601557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>
                <a:solidFill>
                  <a:srgbClr val="FF0000"/>
                </a:solidFill>
              </a:rPr>
              <a:t>날씨</a:t>
            </a:r>
            <a:endParaRPr kumimoji="1" lang="ko-Kore-KR" altLang="en-US" sz="1400">
              <a:solidFill>
                <a:srgbClr val="FF0000"/>
              </a:solidFill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BA0ECF78-BD4B-C44A-BA54-48D909F1E8F7}"/>
              </a:ext>
            </a:extLst>
          </p:cNvPr>
          <p:cNvCxnSpPr>
            <a:cxnSpLocks/>
          </p:cNvCxnSpPr>
          <p:nvPr/>
        </p:nvCxnSpPr>
        <p:spPr>
          <a:xfrm>
            <a:off x="2500391" y="4858493"/>
            <a:ext cx="96409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F034161A-49AC-EB40-BE8C-FA31322EFE98}"/>
              </a:ext>
            </a:extLst>
          </p:cNvPr>
          <p:cNvSpPr txBox="1"/>
          <p:nvPr/>
        </p:nvSpPr>
        <p:spPr>
          <a:xfrm>
            <a:off x="3536782" y="4704604"/>
            <a:ext cx="21916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>
                <a:solidFill>
                  <a:srgbClr val="FF0000"/>
                </a:solidFill>
              </a:rPr>
              <a:t>7</a:t>
            </a:r>
            <a:r>
              <a:rPr kumimoji="1" lang="ko-KR" altLang="en-US" sz="1400">
                <a:solidFill>
                  <a:srgbClr val="FF0000"/>
                </a:solidFill>
              </a:rPr>
              <a:t>일 정보가 리스트로 있음</a:t>
            </a:r>
            <a:endParaRPr kumimoji="1" lang="ko-Kore-KR" altLang="en-US" sz="14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49118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1FE88D2-464D-C642-8279-1F4EECE33C91}"/>
              </a:ext>
            </a:extLst>
          </p:cNvPr>
          <p:cNvSpPr txBox="1"/>
          <p:nvPr/>
        </p:nvSpPr>
        <p:spPr>
          <a:xfrm>
            <a:off x="3583459" y="210064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ore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9A78ECB-9CF3-6A47-A4CA-28DD2239E0C6}"/>
              </a:ext>
            </a:extLst>
          </p:cNvPr>
          <p:cNvSpPr/>
          <p:nvPr/>
        </p:nvSpPr>
        <p:spPr>
          <a:xfrm>
            <a:off x="5209601" y="2025075"/>
            <a:ext cx="4208378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ore-KR" altLang="en-US" sz="2800"/>
              <a:t>[</a:t>
            </a:r>
            <a:r>
              <a:rPr lang="ko-KR" altLang="en-US" sz="2800"/>
              <a:t> </a:t>
            </a:r>
            <a:r>
              <a:rPr lang="ko-Kore-KR" altLang="en-US" sz="2800"/>
              <a:t>[0, 1, 2, 3], </a:t>
            </a:r>
            <a:endParaRPr lang="en-US" altLang="ko-Kore-KR" sz="2800"/>
          </a:p>
          <a:p>
            <a:r>
              <a:rPr lang="ko-KR" altLang="en-US" sz="2800"/>
              <a:t>  </a:t>
            </a:r>
            <a:r>
              <a:rPr lang="ko-Kore-KR" altLang="en-US" sz="2800"/>
              <a:t>[4, 0, 5, 6], </a:t>
            </a:r>
            <a:endParaRPr lang="en-US" altLang="ko-Kore-KR" sz="2800"/>
          </a:p>
          <a:p>
            <a:r>
              <a:rPr lang="ko-KR" altLang="en-US" sz="2800"/>
              <a:t>  </a:t>
            </a:r>
            <a:r>
              <a:rPr lang="ko-Kore-KR" altLang="en-US" sz="2800"/>
              <a:t>[7, 1, 0, 2], </a:t>
            </a:r>
            <a:endParaRPr lang="en-US" altLang="ko-Kore-KR" sz="2800"/>
          </a:p>
          <a:p>
            <a:r>
              <a:rPr lang="ko-KR" altLang="en-US" sz="2800"/>
              <a:t>  </a:t>
            </a:r>
            <a:r>
              <a:rPr lang="ko-Kore-KR" altLang="en-US" sz="2800"/>
              <a:t>[3, 4, 5, 0]</a:t>
            </a:r>
            <a:r>
              <a:rPr lang="ko-KR" altLang="en-US" sz="2800"/>
              <a:t> </a:t>
            </a:r>
            <a:r>
              <a:rPr lang="ko-Kore-KR" altLang="en-US" sz="2800"/>
              <a:t>]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F6AFAEFA-C1FE-824D-87F6-893A86653774}"/>
              </a:ext>
            </a:extLst>
          </p:cNvPr>
          <p:cNvCxnSpPr/>
          <p:nvPr/>
        </p:nvCxnSpPr>
        <p:spPr>
          <a:xfrm>
            <a:off x="6358759" y="2025075"/>
            <a:ext cx="0" cy="19353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C28526B8-DC18-AC4B-A7BE-43E9CD36A7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9898" y="4554264"/>
            <a:ext cx="7937500" cy="1028700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7BA51BDD-1BE1-4742-B289-CC72D4E52F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0360" y="797776"/>
            <a:ext cx="4067810" cy="477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1813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D27082A-4437-1042-8086-758B1D7B170A}"/>
              </a:ext>
            </a:extLst>
          </p:cNvPr>
          <p:cNvSpPr/>
          <p:nvPr/>
        </p:nvSpPr>
        <p:spPr>
          <a:xfrm>
            <a:off x="1371600" y="2025074"/>
            <a:ext cx="8046379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ore-KR" altLang="en-US" sz="6600"/>
              <a:t>[</a:t>
            </a:r>
            <a:r>
              <a:rPr lang="ko-KR" altLang="en-US" sz="6600"/>
              <a:t> </a:t>
            </a:r>
            <a:r>
              <a:rPr lang="ko-Kore-KR" altLang="en-US" sz="6600"/>
              <a:t>[0, 1, 2, 3], </a:t>
            </a:r>
            <a:endParaRPr lang="en-US" altLang="ko-Kore-KR" sz="6600"/>
          </a:p>
          <a:p>
            <a:r>
              <a:rPr lang="ko-KR" altLang="en-US" sz="6600"/>
              <a:t>  </a:t>
            </a:r>
            <a:r>
              <a:rPr lang="ko-Kore-KR" altLang="en-US" sz="6600"/>
              <a:t>[4, 0, 5, 6], </a:t>
            </a:r>
            <a:endParaRPr lang="en-US" altLang="ko-Kore-KR" sz="6600"/>
          </a:p>
          <a:p>
            <a:r>
              <a:rPr lang="ko-KR" altLang="en-US" sz="6600"/>
              <a:t>  </a:t>
            </a:r>
            <a:r>
              <a:rPr lang="ko-Kore-KR" altLang="en-US" sz="6600"/>
              <a:t>[7, 1, 0, 2], </a:t>
            </a:r>
            <a:endParaRPr lang="en-US" altLang="ko-Kore-KR" sz="6600"/>
          </a:p>
          <a:p>
            <a:r>
              <a:rPr lang="ko-KR" altLang="en-US" sz="6600"/>
              <a:t>  </a:t>
            </a:r>
            <a:r>
              <a:rPr lang="ko-Kore-KR" altLang="en-US" sz="6600"/>
              <a:t>[3, 4, 5, 0]</a:t>
            </a:r>
            <a:r>
              <a:rPr lang="ko-KR" altLang="en-US" sz="6600"/>
              <a:t> </a:t>
            </a:r>
            <a:r>
              <a:rPr lang="ko-Kore-KR" altLang="en-US" sz="6600"/>
              <a:t>]</a:t>
            </a: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89507641-FD94-0B46-AF16-EA17E4982CA1}"/>
              </a:ext>
            </a:extLst>
          </p:cNvPr>
          <p:cNvCxnSpPr>
            <a:cxnSpLocks/>
          </p:cNvCxnSpPr>
          <p:nvPr/>
        </p:nvCxnSpPr>
        <p:spPr>
          <a:xfrm>
            <a:off x="4032418" y="2025074"/>
            <a:ext cx="0" cy="41549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04764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E1A47A3-213E-FA44-93AE-56D72E988A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532" y="1559010"/>
            <a:ext cx="2755900" cy="1524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8DB2604-52F3-7643-A348-A29A00F89744}"/>
              </a:ext>
            </a:extLst>
          </p:cNvPr>
          <p:cNvSpPr txBox="1"/>
          <p:nvPr/>
        </p:nvSpPr>
        <p:spPr>
          <a:xfrm>
            <a:off x="1037968" y="3361038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/>
              <a:t>컨퍼런스</a:t>
            </a:r>
            <a:endParaRPr kumimoji="1" lang="en-US" altLang="ko-Kore-KR"/>
          </a:p>
          <a:p>
            <a:r>
              <a:rPr kumimoji="1" lang="ko-KR" altLang="en-US"/>
              <a:t>온라인</a:t>
            </a:r>
            <a:endParaRPr kumimoji="1" lang="en-US" altLang="ko-KR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FC6619A-F78A-F54C-A41B-0A549D08DE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2730" y="1559010"/>
            <a:ext cx="2553043" cy="153479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7243974-5A10-4B47-BD26-76DD92223EB3}"/>
              </a:ext>
            </a:extLst>
          </p:cNvPr>
          <p:cNvSpPr txBox="1"/>
          <p:nvPr/>
        </p:nvSpPr>
        <p:spPr>
          <a:xfrm>
            <a:off x="4893276" y="3509319"/>
            <a:ext cx="110799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/>
              <a:t>웨비나</a:t>
            </a:r>
            <a:endParaRPr kumimoji="1" lang="en-US" altLang="ko-KR"/>
          </a:p>
          <a:p>
            <a:r>
              <a:rPr kumimoji="1" lang="ko-KR" altLang="en-US"/>
              <a:t>클라우드</a:t>
            </a:r>
            <a:endParaRPr kumimoji="1" lang="en-US" altLang="ko-KR"/>
          </a:p>
          <a:p>
            <a:r>
              <a:rPr kumimoji="1" lang="ko-KR" altLang="en-US"/>
              <a:t>온라인</a:t>
            </a:r>
            <a:endParaRPr kumimoji="1" lang="ko-Kore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D89B46E-70D8-6844-8F9D-F678E176B1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8113" y="1536625"/>
            <a:ext cx="2553043" cy="159959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D666C9B-2304-D54C-85EE-8DABDC6DFE91}"/>
              </a:ext>
            </a:extLst>
          </p:cNvPr>
          <p:cNvSpPr txBox="1"/>
          <p:nvPr/>
        </p:nvSpPr>
        <p:spPr>
          <a:xfrm>
            <a:off x="8365524" y="3571103"/>
            <a:ext cx="11079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/>
              <a:t>경진대회</a:t>
            </a:r>
            <a:endParaRPr kumimoji="1" lang="en-US" altLang="ko-Kore-KR"/>
          </a:p>
          <a:p>
            <a:r>
              <a:rPr kumimoji="1" lang="en-US" altLang="ko-Kore-KR"/>
              <a:t>AI</a:t>
            </a:r>
          </a:p>
          <a:p>
            <a:r>
              <a:rPr kumimoji="1" lang="ko-KR" altLang="en-US"/>
              <a:t>온라인</a:t>
            </a:r>
            <a:endParaRPr kumimoji="1" lang="en-US" altLang="ko-Kore-KR"/>
          </a:p>
          <a:p>
            <a:endParaRPr kumimoji="1" lang="ko-Kore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DB1B69-3052-9345-9FDB-45152FC6E1F7}"/>
              </a:ext>
            </a:extLst>
          </p:cNvPr>
          <p:cNvSpPr txBox="1"/>
          <p:nvPr/>
        </p:nvSpPr>
        <p:spPr>
          <a:xfrm>
            <a:off x="1198485" y="4927107"/>
            <a:ext cx="106663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/>
              <a:t>DevEvent</a:t>
            </a:r>
          </a:p>
          <a:p>
            <a:r>
              <a:rPr kumimoji="1" lang="en-US" altLang="ko-Kore-KR"/>
              <a:t>id (PK)</a:t>
            </a:r>
          </a:p>
          <a:p>
            <a:r>
              <a:rPr kumimoji="1" lang="en-US" altLang="ko-Kore-KR"/>
              <a:t>name</a:t>
            </a:r>
          </a:p>
          <a:p>
            <a:r>
              <a:rPr kumimoji="1" lang="en-US" altLang="ko-Kore-KR"/>
              <a:t>tags</a:t>
            </a:r>
            <a:endParaRPr kumimoji="1" lang="ko-Kore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17F59D-6403-CB49-BC49-4FB9DB2890DA}"/>
              </a:ext>
            </a:extLst>
          </p:cNvPr>
          <p:cNvSpPr txBox="1"/>
          <p:nvPr/>
        </p:nvSpPr>
        <p:spPr>
          <a:xfrm>
            <a:off x="2980918" y="4927107"/>
            <a:ext cx="187878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/>
              <a:t>DevEvent_Tag</a:t>
            </a:r>
          </a:p>
          <a:p>
            <a:r>
              <a:rPr kumimoji="1" lang="en-US" altLang="ko-Kore-KR"/>
              <a:t>id (PK)</a:t>
            </a:r>
          </a:p>
          <a:p>
            <a:r>
              <a:rPr kumimoji="1" lang="en-US" altLang="ko-Kore-KR"/>
              <a:t>dev_event_id (FK)</a:t>
            </a:r>
          </a:p>
          <a:p>
            <a:r>
              <a:rPr kumimoji="1" lang="en-US" altLang="ko-Kore-KR"/>
              <a:t>tag_id (FK)</a:t>
            </a:r>
            <a:endParaRPr kumimoji="1" lang="ko-Kore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F539E68-AC63-6C48-A647-14C36759E88D}"/>
              </a:ext>
            </a:extLst>
          </p:cNvPr>
          <p:cNvSpPr txBox="1"/>
          <p:nvPr/>
        </p:nvSpPr>
        <p:spPr>
          <a:xfrm>
            <a:off x="5163189" y="4927107"/>
            <a:ext cx="79220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/>
              <a:t>Tag</a:t>
            </a:r>
          </a:p>
          <a:p>
            <a:r>
              <a:rPr kumimoji="1" lang="en-US" altLang="ko-Kore-KR"/>
              <a:t>id (PK)</a:t>
            </a:r>
          </a:p>
          <a:p>
            <a:r>
              <a:rPr kumimoji="1" lang="en-US" altLang="ko-Kore-KR"/>
              <a:t>name</a:t>
            </a:r>
          </a:p>
          <a:p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419817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FA7F25F7-D112-644E-9CE1-9366D74C83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326" y="257616"/>
            <a:ext cx="8212719" cy="518487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163C476-9E82-C54A-B358-270EB1237D8D}"/>
              </a:ext>
            </a:extLst>
          </p:cNvPr>
          <p:cNvSpPr txBox="1"/>
          <p:nvPr/>
        </p:nvSpPr>
        <p:spPr>
          <a:xfrm>
            <a:off x="2747087" y="5822731"/>
            <a:ext cx="70888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400" i="1"/>
              <a:t>*</a:t>
            </a:r>
            <a:r>
              <a:rPr kumimoji="1" lang="ko-KR" altLang="en-US" sz="1400" i="1"/>
              <a:t> </a:t>
            </a:r>
            <a:r>
              <a:rPr kumimoji="1" lang="ko-Kore-KR" altLang="en-US" sz="1400" i="1"/>
              <a:t>위</a:t>
            </a:r>
            <a:r>
              <a:rPr kumimoji="1" lang="ko-KR" altLang="en-US" sz="1400" i="1"/>
              <a:t> 화면은</a:t>
            </a:r>
            <a:r>
              <a:rPr kumimoji="1" lang="ko-Kore-KR" altLang="en-US" sz="1400" i="1"/>
              <a:t>이해를</a:t>
            </a:r>
            <a:r>
              <a:rPr kumimoji="1" lang="ko-KR" altLang="en-US" sz="1400" i="1"/>
              <a:t> 돕기 위해 즉석으로 만들어본 것으로</a:t>
            </a:r>
            <a:r>
              <a:rPr kumimoji="1" lang="en-US" altLang="ko-KR" sz="1400" i="1"/>
              <a:t>,</a:t>
            </a:r>
            <a:r>
              <a:rPr kumimoji="1" lang="ko-KR" altLang="en-US" sz="1400" i="1"/>
              <a:t> </a:t>
            </a:r>
            <a:r>
              <a:rPr kumimoji="1" lang="ko-Kore-KR" altLang="en-US" sz="1400" i="1"/>
              <a:t>실제</a:t>
            </a:r>
            <a:r>
              <a:rPr kumimoji="1" lang="ko-KR" altLang="en-US" sz="1400" i="1"/>
              <a:t> 웹 페이지와는 무관합니다</a:t>
            </a:r>
            <a:r>
              <a:rPr kumimoji="1" lang="en-US" altLang="ko-KR" sz="1400" i="1"/>
              <a:t>.</a:t>
            </a:r>
            <a:r>
              <a:rPr kumimoji="1" lang="ko-KR" altLang="en-US" sz="1400" i="1"/>
              <a:t> </a:t>
            </a:r>
            <a:endParaRPr kumimoji="1" lang="ko-Kore-KR" altLang="en-US" sz="1400" i="1"/>
          </a:p>
        </p:txBody>
      </p:sp>
    </p:spTree>
    <p:extLst>
      <p:ext uri="{BB962C8B-B14F-4D97-AF65-F5344CB8AC3E}">
        <p14:creationId xmlns:p14="http://schemas.microsoft.com/office/powerpoint/2010/main" val="25622176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>
            <a:extLst>
              <a:ext uri="{FF2B5EF4-FFF2-40B4-BE49-F238E27FC236}">
                <a16:creationId xmlns:a16="http://schemas.microsoft.com/office/drawing/2014/main" id="{CE7F78FA-4C2A-444F-9C7E-E1AEA81F2EA9}"/>
              </a:ext>
            </a:extLst>
          </p:cNvPr>
          <p:cNvGrpSpPr/>
          <p:nvPr/>
        </p:nvGrpSpPr>
        <p:grpSpPr>
          <a:xfrm>
            <a:off x="1907326" y="82956"/>
            <a:ext cx="8212719" cy="6471956"/>
            <a:chOff x="1907326" y="257616"/>
            <a:chExt cx="8212719" cy="6471956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FA7F25F7-D112-644E-9CE1-9366D74C83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07326" y="257616"/>
              <a:ext cx="8212719" cy="5184878"/>
            </a:xfrm>
            <a:prstGeom prst="rect">
              <a:avLst/>
            </a:prstGeom>
          </p:spPr>
        </p:pic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859092BE-AD1A-A546-820D-24575EB33F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V="1">
              <a:off x="1907326" y="5406585"/>
              <a:ext cx="8212719" cy="1322987"/>
            </a:xfrm>
            <a:prstGeom prst="rect">
              <a:avLst/>
            </a:prstGeom>
          </p:spPr>
        </p:pic>
      </p:grp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45E5098D-7A73-A64E-B54B-77E6AB8A6CD8}"/>
              </a:ext>
            </a:extLst>
          </p:cNvPr>
          <p:cNvSpPr/>
          <p:nvPr/>
        </p:nvSpPr>
        <p:spPr>
          <a:xfrm>
            <a:off x="3644612" y="4713344"/>
            <a:ext cx="567086" cy="279896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63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900">
                <a:solidFill>
                  <a:schemeClr val="tx1"/>
                </a:solidFill>
              </a:rPr>
              <a:t>온라인</a:t>
            </a:r>
            <a:endParaRPr kumimoji="1" lang="ko-Kore-KR" altLang="en-US" sz="900">
              <a:solidFill>
                <a:schemeClr val="tx1"/>
              </a:solidFill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28456346-60AC-C041-A070-556983128D5E}"/>
              </a:ext>
            </a:extLst>
          </p:cNvPr>
          <p:cNvSpPr/>
          <p:nvPr/>
        </p:nvSpPr>
        <p:spPr>
          <a:xfrm>
            <a:off x="6181328" y="4713344"/>
            <a:ext cx="567086" cy="279896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63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900">
                <a:solidFill>
                  <a:schemeClr val="tx1"/>
                </a:solidFill>
              </a:rPr>
              <a:t>온라인</a:t>
            </a:r>
            <a:endParaRPr kumimoji="1" lang="ko-Kore-KR" altLang="en-US" sz="900">
              <a:solidFill>
                <a:schemeClr val="tx1"/>
              </a:solidFill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2C1C6056-F417-C044-8F99-1752B877BD09}"/>
              </a:ext>
            </a:extLst>
          </p:cNvPr>
          <p:cNvSpPr/>
          <p:nvPr/>
        </p:nvSpPr>
        <p:spPr>
          <a:xfrm>
            <a:off x="8698498" y="4713344"/>
            <a:ext cx="567086" cy="279896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63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900">
                <a:solidFill>
                  <a:schemeClr val="tx1"/>
                </a:solidFill>
              </a:rPr>
              <a:t>온라인</a:t>
            </a:r>
            <a:endParaRPr kumimoji="1" lang="ko-Kore-KR" altLang="en-US" sz="900">
              <a:solidFill>
                <a:schemeClr val="tx1"/>
              </a:solidFill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C9994696-FD79-3E44-BF46-CD0FE9B258C0}"/>
              </a:ext>
            </a:extLst>
          </p:cNvPr>
          <p:cNvSpPr/>
          <p:nvPr/>
        </p:nvSpPr>
        <p:spPr>
          <a:xfrm>
            <a:off x="2894987" y="4713344"/>
            <a:ext cx="686175" cy="279896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63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900">
                <a:solidFill>
                  <a:schemeClr val="tx1"/>
                </a:solidFill>
              </a:rPr>
              <a:t>오픈소스</a:t>
            </a:r>
            <a:endParaRPr kumimoji="1" lang="ko-Kore-KR" altLang="en-US" sz="900">
              <a:solidFill>
                <a:schemeClr val="tx1"/>
              </a:solidFill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2F5A2572-665B-564D-8BA3-DB07E3E52526}"/>
              </a:ext>
            </a:extLst>
          </p:cNvPr>
          <p:cNvSpPr/>
          <p:nvPr/>
        </p:nvSpPr>
        <p:spPr>
          <a:xfrm>
            <a:off x="5409507" y="4713344"/>
            <a:ext cx="686175" cy="27989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63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900">
                <a:solidFill>
                  <a:schemeClr val="tx1"/>
                </a:solidFill>
              </a:rPr>
              <a:t>클라우드</a:t>
            </a:r>
            <a:endParaRPr kumimoji="1" lang="ko-Kore-KR" altLang="en-US" sz="900">
              <a:solidFill>
                <a:schemeClr val="tx1"/>
              </a:solidFill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BD1C8DD6-8EB1-4946-9E28-BBDB4D283D7C}"/>
              </a:ext>
            </a:extLst>
          </p:cNvPr>
          <p:cNvSpPr/>
          <p:nvPr/>
        </p:nvSpPr>
        <p:spPr>
          <a:xfrm>
            <a:off x="8027398" y="4713344"/>
            <a:ext cx="567086" cy="279896"/>
          </a:xfrm>
          <a:prstGeom prst="roundRect">
            <a:avLst/>
          </a:prstGeom>
          <a:solidFill>
            <a:srgbClr val="5C5CFF">
              <a:alpha val="44000"/>
            </a:srgbClr>
          </a:solidFill>
          <a:ln w="6350">
            <a:solidFill>
              <a:srgbClr val="5C5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</a:rPr>
              <a:t>AI</a:t>
            </a:r>
            <a:endParaRPr kumimoji="1" lang="ko-Kore-KR" altLang="en-US" sz="900">
              <a:solidFill>
                <a:schemeClr val="tx1"/>
              </a:solidFill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3BC870F3-E39B-9742-83E6-3439E157F2C0}"/>
              </a:ext>
            </a:extLst>
          </p:cNvPr>
          <p:cNvSpPr/>
          <p:nvPr/>
        </p:nvSpPr>
        <p:spPr>
          <a:xfrm>
            <a:off x="6405326" y="1915459"/>
            <a:ext cx="686175" cy="279896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63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900">
                <a:solidFill>
                  <a:schemeClr val="tx1"/>
                </a:solidFill>
              </a:rPr>
              <a:t>오픈소스</a:t>
            </a:r>
            <a:endParaRPr kumimoji="1" lang="ko-Kore-KR" altLang="en-US" sz="900">
              <a:solidFill>
                <a:schemeClr val="tx1"/>
              </a:solidFill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DA813D13-629F-9C49-899E-88EEE5DD5EC9}"/>
              </a:ext>
            </a:extLst>
          </p:cNvPr>
          <p:cNvSpPr/>
          <p:nvPr/>
        </p:nvSpPr>
        <p:spPr>
          <a:xfrm>
            <a:off x="7218307" y="1915459"/>
            <a:ext cx="567086" cy="279896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63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900">
                <a:solidFill>
                  <a:schemeClr val="tx1"/>
                </a:solidFill>
              </a:rPr>
              <a:t>온라인</a:t>
            </a:r>
            <a:endParaRPr kumimoji="1" lang="ko-Kore-KR" altLang="en-US" sz="900">
              <a:solidFill>
                <a:schemeClr val="tx1"/>
              </a:solidFill>
            </a:endParaRP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A902B106-A9F2-704D-9846-72447F691512}"/>
              </a:ext>
            </a:extLst>
          </p:cNvPr>
          <p:cNvSpPr/>
          <p:nvPr/>
        </p:nvSpPr>
        <p:spPr>
          <a:xfrm>
            <a:off x="7908309" y="1915459"/>
            <a:ext cx="686175" cy="27989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63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900">
                <a:solidFill>
                  <a:schemeClr val="tx1"/>
                </a:solidFill>
              </a:rPr>
              <a:t>클라우드</a:t>
            </a:r>
            <a:endParaRPr kumimoji="1" lang="ko-Kore-KR" altLang="en-US" sz="900">
              <a:solidFill>
                <a:schemeClr val="tx1"/>
              </a:solidFill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C2A864B2-3A2E-0443-8149-876F19FB9C00}"/>
              </a:ext>
            </a:extLst>
          </p:cNvPr>
          <p:cNvSpPr/>
          <p:nvPr/>
        </p:nvSpPr>
        <p:spPr>
          <a:xfrm>
            <a:off x="8689320" y="1915459"/>
            <a:ext cx="567086" cy="279896"/>
          </a:xfrm>
          <a:prstGeom prst="roundRect">
            <a:avLst/>
          </a:prstGeom>
          <a:solidFill>
            <a:srgbClr val="9D9FE8"/>
          </a:solidFill>
          <a:ln w="6350">
            <a:solidFill>
              <a:srgbClr val="5C5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</a:rPr>
              <a:t>AI</a:t>
            </a:r>
            <a:endParaRPr kumimoji="1" lang="ko-Kore-KR" altLang="en-US" sz="900">
              <a:solidFill>
                <a:schemeClr val="tx1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8165B94-CC4A-964B-8F04-2160323A1DCF}"/>
              </a:ext>
            </a:extLst>
          </p:cNvPr>
          <p:cNvSpPr/>
          <p:nvPr/>
        </p:nvSpPr>
        <p:spPr>
          <a:xfrm flipH="1">
            <a:off x="5075428" y="2640460"/>
            <a:ext cx="2067439" cy="24966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94FEBB3-DEC9-C948-9F95-C48BD93519E4}"/>
              </a:ext>
            </a:extLst>
          </p:cNvPr>
          <p:cNvSpPr/>
          <p:nvPr/>
        </p:nvSpPr>
        <p:spPr>
          <a:xfrm>
            <a:off x="7974556" y="4668033"/>
            <a:ext cx="1324943" cy="37051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5288BA2-15B4-BD48-B092-3869A8109F43}"/>
              </a:ext>
            </a:extLst>
          </p:cNvPr>
          <p:cNvSpPr txBox="1"/>
          <p:nvPr/>
        </p:nvSpPr>
        <p:spPr>
          <a:xfrm>
            <a:off x="5857810" y="5712939"/>
            <a:ext cx="32880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600">
                <a:solidFill>
                  <a:schemeClr val="bg1"/>
                </a:solidFill>
              </a:rPr>
              <a:t>‘</a:t>
            </a:r>
            <a:r>
              <a:rPr kumimoji="1" lang="ko-Kore-KR" altLang="en-US" sz="1600">
                <a:solidFill>
                  <a:schemeClr val="bg1"/>
                </a:solidFill>
              </a:rPr>
              <a:t>개발자</a:t>
            </a:r>
            <a:r>
              <a:rPr kumimoji="1" lang="ko-KR" altLang="en-US" sz="1600">
                <a:solidFill>
                  <a:schemeClr val="bg1"/>
                </a:solidFill>
              </a:rPr>
              <a:t> 행사</a:t>
            </a:r>
            <a:r>
              <a:rPr kumimoji="1" lang="en-US" altLang="ko-KR" sz="1600">
                <a:solidFill>
                  <a:schemeClr val="bg1"/>
                </a:solidFill>
              </a:rPr>
              <a:t>’</a:t>
            </a:r>
            <a:r>
              <a:rPr kumimoji="1" lang="ko-Kore-KR" altLang="en-US" sz="1600">
                <a:solidFill>
                  <a:schemeClr val="bg1"/>
                </a:solidFill>
              </a:rPr>
              <a:t> </a:t>
            </a:r>
            <a:r>
              <a:rPr kumimoji="1" lang="ko-KR" altLang="en-US" sz="1600">
                <a:solidFill>
                  <a:schemeClr val="bg1"/>
                </a:solidFill>
              </a:rPr>
              <a:t>와 </a:t>
            </a:r>
            <a:r>
              <a:rPr kumimoji="1" lang="en-US" altLang="ko-KR" sz="1600">
                <a:solidFill>
                  <a:schemeClr val="bg1"/>
                </a:solidFill>
              </a:rPr>
              <a:t>‘</a:t>
            </a:r>
            <a:r>
              <a:rPr kumimoji="1" lang="ko-KR" altLang="en-US" sz="1600">
                <a:solidFill>
                  <a:schemeClr val="bg1"/>
                </a:solidFill>
              </a:rPr>
              <a:t>태그</a:t>
            </a:r>
            <a:r>
              <a:rPr kumimoji="1" lang="en-US" altLang="ko-KR" sz="1600">
                <a:solidFill>
                  <a:schemeClr val="bg1"/>
                </a:solidFill>
              </a:rPr>
              <a:t>’</a:t>
            </a:r>
            <a:r>
              <a:rPr kumimoji="1" lang="ko-KR" altLang="en-US" sz="1600">
                <a:solidFill>
                  <a:schemeClr val="bg1"/>
                </a:solidFill>
              </a:rPr>
              <a:t> 는 </a:t>
            </a:r>
            <a:r>
              <a:rPr kumimoji="1" lang="en-US" altLang="ko-KR" sz="1600">
                <a:solidFill>
                  <a:schemeClr val="bg1"/>
                </a:solidFill>
              </a:rPr>
              <a:t>N:M</a:t>
            </a:r>
            <a:r>
              <a:rPr kumimoji="1" lang="ko-KR" altLang="en-US" sz="1600">
                <a:solidFill>
                  <a:schemeClr val="bg1"/>
                </a:solidFill>
              </a:rPr>
              <a:t> 맵핑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55E04E7F-7C30-044E-867F-9DA36F09B879}"/>
              </a:ext>
            </a:extLst>
          </p:cNvPr>
          <p:cNvSpPr/>
          <p:nvPr/>
        </p:nvSpPr>
        <p:spPr>
          <a:xfrm>
            <a:off x="5911076" y="5564429"/>
            <a:ext cx="1233693" cy="63218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E245EB25-8E8B-294B-BB0D-FD967E48FAFC}"/>
              </a:ext>
            </a:extLst>
          </p:cNvPr>
          <p:cNvSpPr/>
          <p:nvPr/>
        </p:nvSpPr>
        <p:spPr>
          <a:xfrm>
            <a:off x="7378343" y="5641918"/>
            <a:ext cx="596214" cy="48367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40" name="구부러진 연결선[U] 39">
            <a:extLst>
              <a:ext uri="{FF2B5EF4-FFF2-40B4-BE49-F238E27FC236}">
                <a16:creationId xmlns:a16="http://schemas.microsoft.com/office/drawing/2014/main" id="{4572115D-F790-4546-9ADC-5578DD8848AC}"/>
              </a:ext>
            </a:extLst>
          </p:cNvPr>
          <p:cNvCxnSpPr>
            <a:stCxn id="24" idx="2"/>
            <a:endCxn id="33" idx="0"/>
          </p:cNvCxnSpPr>
          <p:nvPr/>
        </p:nvCxnSpPr>
        <p:spPr>
          <a:xfrm rot="16200000" flipH="1">
            <a:off x="6104861" y="5141366"/>
            <a:ext cx="427349" cy="418776"/>
          </a:xfrm>
          <a:prstGeom prst="curvedConnector3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구부러진 연결선[U] 40">
            <a:extLst>
              <a:ext uri="{FF2B5EF4-FFF2-40B4-BE49-F238E27FC236}">
                <a16:creationId xmlns:a16="http://schemas.microsoft.com/office/drawing/2014/main" id="{769CFB97-FF02-CF48-8D59-16FAE80CB987}"/>
              </a:ext>
            </a:extLst>
          </p:cNvPr>
          <p:cNvCxnSpPr>
            <a:cxnSpLocks/>
            <a:endCxn id="38" idx="0"/>
          </p:cNvCxnSpPr>
          <p:nvPr/>
        </p:nvCxnSpPr>
        <p:spPr>
          <a:xfrm rot="10800000" flipV="1">
            <a:off x="7676450" y="5038552"/>
            <a:ext cx="1012872" cy="603366"/>
          </a:xfrm>
          <a:prstGeom prst="curved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[R] 44">
            <a:extLst>
              <a:ext uri="{FF2B5EF4-FFF2-40B4-BE49-F238E27FC236}">
                <a16:creationId xmlns:a16="http://schemas.microsoft.com/office/drawing/2014/main" id="{BCCF1926-21EE-F546-AAB8-0F5C716A6FDA}"/>
              </a:ext>
            </a:extLst>
          </p:cNvPr>
          <p:cNvCxnSpPr/>
          <p:nvPr/>
        </p:nvCxnSpPr>
        <p:spPr>
          <a:xfrm>
            <a:off x="8181545" y="6051493"/>
            <a:ext cx="851885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85277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FA7F25F7-D112-644E-9CE1-9366D74C83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326" y="257616"/>
            <a:ext cx="8212719" cy="518487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163C476-9E82-C54A-B358-270EB1237D8D}"/>
              </a:ext>
            </a:extLst>
          </p:cNvPr>
          <p:cNvSpPr txBox="1"/>
          <p:nvPr/>
        </p:nvSpPr>
        <p:spPr>
          <a:xfrm>
            <a:off x="2747087" y="5822731"/>
            <a:ext cx="70888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400" i="1"/>
              <a:t>*</a:t>
            </a:r>
            <a:r>
              <a:rPr kumimoji="1" lang="ko-KR" altLang="en-US" sz="1400" i="1"/>
              <a:t> </a:t>
            </a:r>
            <a:r>
              <a:rPr kumimoji="1" lang="ko-Kore-KR" altLang="en-US" sz="1400" i="1"/>
              <a:t>위</a:t>
            </a:r>
            <a:r>
              <a:rPr kumimoji="1" lang="ko-KR" altLang="en-US" sz="1400" i="1"/>
              <a:t> 화면은</a:t>
            </a:r>
            <a:r>
              <a:rPr kumimoji="1" lang="ko-Kore-KR" altLang="en-US" sz="1400" i="1"/>
              <a:t>이해를</a:t>
            </a:r>
            <a:r>
              <a:rPr kumimoji="1" lang="ko-KR" altLang="en-US" sz="1400" i="1"/>
              <a:t> 돕기 위해 즉석으로 만들어본 것으로</a:t>
            </a:r>
            <a:r>
              <a:rPr kumimoji="1" lang="en-US" altLang="ko-KR" sz="1400" i="1"/>
              <a:t>,</a:t>
            </a:r>
            <a:r>
              <a:rPr kumimoji="1" lang="ko-KR" altLang="en-US" sz="1400" i="1"/>
              <a:t> </a:t>
            </a:r>
            <a:r>
              <a:rPr kumimoji="1" lang="ko-Kore-KR" altLang="en-US" sz="1400" i="1"/>
              <a:t>실제</a:t>
            </a:r>
            <a:r>
              <a:rPr kumimoji="1" lang="ko-KR" altLang="en-US" sz="1400" i="1"/>
              <a:t> 웹 페이지와는 무관합니다</a:t>
            </a:r>
            <a:r>
              <a:rPr kumimoji="1" lang="en-US" altLang="ko-KR" sz="1400" i="1"/>
              <a:t>.</a:t>
            </a:r>
            <a:r>
              <a:rPr kumimoji="1" lang="ko-KR" altLang="en-US" sz="1400" i="1"/>
              <a:t> </a:t>
            </a:r>
            <a:endParaRPr kumimoji="1" lang="ko-Kore-KR" altLang="en-US" sz="1400" i="1"/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45E5098D-7A73-A64E-B54B-77E6AB8A6CD8}"/>
              </a:ext>
            </a:extLst>
          </p:cNvPr>
          <p:cNvSpPr/>
          <p:nvPr/>
        </p:nvSpPr>
        <p:spPr>
          <a:xfrm>
            <a:off x="3644612" y="4888004"/>
            <a:ext cx="567086" cy="279896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63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900">
                <a:solidFill>
                  <a:schemeClr val="tx1"/>
                </a:solidFill>
              </a:rPr>
              <a:t>온라인</a:t>
            </a:r>
            <a:endParaRPr kumimoji="1" lang="ko-Kore-KR" altLang="en-US" sz="900">
              <a:solidFill>
                <a:schemeClr val="tx1"/>
              </a:solidFill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28456346-60AC-C041-A070-556983128D5E}"/>
              </a:ext>
            </a:extLst>
          </p:cNvPr>
          <p:cNvSpPr/>
          <p:nvPr/>
        </p:nvSpPr>
        <p:spPr>
          <a:xfrm>
            <a:off x="6181328" y="4888004"/>
            <a:ext cx="567086" cy="279896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63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900">
                <a:solidFill>
                  <a:schemeClr val="tx1"/>
                </a:solidFill>
              </a:rPr>
              <a:t>온라인</a:t>
            </a:r>
            <a:endParaRPr kumimoji="1" lang="ko-Kore-KR" altLang="en-US" sz="900">
              <a:solidFill>
                <a:schemeClr val="tx1"/>
              </a:solidFill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2C1C6056-F417-C044-8F99-1752B877BD09}"/>
              </a:ext>
            </a:extLst>
          </p:cNvPr>
          <p:cNvSpPr/>
          <p:nvPr/>
        </p:nvSpPr>
        <p:spPr>
          <a:xfrm>
            <a:off x="8698498" y="4888004"/>
            <a:ext cx="567086" cy="279896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63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900">
                <a:solidFill>
                  <a:schemeClr val="tx1"/>
                </a:solidFill>
              </a:rPr>
              <a:t>온라인</a:t>
            </a:r>
            <a:endParaRPr kumimoji="1" lang="ko-Kore-KR" altLang="en-US" sz="900">
              <a:solidFill>
                <a:schemeClr val="tx1"/>
              </a:solidFill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C9994696-FD79-3E44-BF46-CD0FE9B258C0}"/>
              </a:ext>
            </a:extLst>
          </p:cNvPr>
          <p:cNvSpPr/>
          <p:nvPr/>
        </p:nvSpPr>
        <p:spPr>
          <a:xfrm>
            <a:off x="2894987" y="4888004"/>
            <a:ext cx="686175" cy="279896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63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900">
                <a:solidFill>
                  <a:schemeClr val="tx1"/>
                </a:solidFill>
              </a:rPr>
              <a:t>오픈소스</a:t>
            </a:r>
            <a:endParaRPr kumimoji="1" lang="ko-Kore-KR" altLang="en-US" sz="900">
              <a:solidFill>
                <a:schemeClr val="tx1"/>
              </a:solidFill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2F5A2572-665B-564D-8BA3-DB07E3E52526}"/>
              </a:ext>
            </a:extLst>
          </p:cNvPr>
          <p:cNvSpPr/>
          <p:nvPr/>
        </p:nvSpPr>
        <p:spPr>
          <a:xfrm>
            <a:off x="5409507" y="4888004"/>
            <a:ext cx="686175" cy="27989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63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900">
                <a:solidFill>
                  <a:schemeClr val="tx1"/>
                </a:solidFill>
              </a:rPr>
              <a:t>클라우드</a:t>
            </a:r>
            <a:endParaRPr kumimoji="1" lang="ko-Kore-KR" altLang="en-US" sz="900">
              <a:solidFill>
                <a:schemeClr val="tx1"/>
              </a:solidFill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BD1C8DD6-8EB1-4946-9E28-BBDB4D283D7C}"/>
              </a:ext>
            </a:extLst>
          </p:cNvPr>
          <p:cNvSpPr/>
          <p:nvPr/>
        </p:nvSpPr>
        <p:spPr>
          <a:xfrm>
            <a:off x="8027398" y="4888004"/>
            <a:ext cx="567086" cy="279896"/>
          </a:xfrm>
          <a:prstGeom prst="roundRect">
            <a:avLst/>
          </a:prstGeom>
          <a:solidFill>
            <a:srgbClr val="5C5CFF">
              <a:alpha val="44000"/>
            </a:srgbClr>
          </a:solidFill>
          <a:ln w="6350">
            <a:solidFill>
              <a:srgbClr val="5C5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</a:rPr>
              <a:t>AI</a:t>
            </a:r>
            <a:endParaRPr kumimoji="1" lang="ko-Kore-KR" altLang="en-US" sz="900">
              <a:solidFill>
                <a:schemeClr val="tx1"/>
              </a:solidFill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3BC870F3-E39B-9742-83E6-3439E157F2C0}"/>
              </a:ext>
            </a:extLst>
          </p:cNvPr>
          <p:cNvSpPr/>
          <p:nvPr/>
        </p:nvSpPr>
        <p:spPr>
          <a:xfrm>
            <a:off x="6405326" y="2090119"/>
            <a:ext cx="686175" cy="279896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63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900">
                <a:solidFill>
                  <a:schemeClr val="tx1"/>
                </a:solidFill>
              </a:rPr>
              <a:t>오픈소스</a:t>
            </a:r>
            <a:endParaRPr kumimoji="1" lang="ko-Kore-KR" altLang="en-US" sz="900">
              <a:solidFill>
                <a:schemeClr val="tx1"/>
              </a:solidFill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DA813D13-629F-9C49-899E-88EEE5DD5EC9}"/>
              </a:ext>
            </a:extLst>
          </p:cNvPr>
          <p:cNvSpPr/>
          <p:nvPr/>
        </p:nvSpPr>
        <p:spPr>
          <a:xfrm>
            <a:off x="7218307" y="2090119"/>
            <a:ext cx="567086" cy="279896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63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900">
                <a:solidFill>
                  <a:schemeClr val="tx1"/>
                </a:solidFill>
              </a:rPr>
              <a:t>온라인</a:t>
            </a:r>
            <a:endParaRPr kumimoji="1" lang="ko-Kore-KR" altLang="en-US" sz="900">
              <a:solidFill>
                <a:schemeClr val="tx1"/>
              </a:solidFill>
            </a:endParaRP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A902B106-A9F2-704D-9846-72447F691512}"/>
              </a:ext>
            </a:extLst>
          </p:cNvPr>
          <p:cNvSpPr/>
          <p:nvPr/>
        </p:nvSpPr>
        <p:spPr>
          <a:xfrm>
            <a:off x="7908309" y="2090119"/>
            <a:ext cx="686175" cy="27989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63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900">
                <a:solidFill>
                  <a:schemeClr val="tx1"/>
                </a:solidFill>
              </a:rPr>
              <a:t>클라우드</a:t>
            </a:r>
            <a:endParaRPr kumimoji="1" lang="ko-Kore-KR" altLang="en-US" sz="900">
              <a:solidFill>
                <a:schemeClr val="tx1"/>
              </a:solidFill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C2A864B2-3A2E-0443-8149-876F19FB9C00}"/>
              </a:ext>
            </a:extLst>
          </p:cNvPr>
          <p:cNvSpPr/>
          <p:nvPr/>
        </p:nvSpPr>
        <p:spPr>
          <a:xfrm>
            <a:off x="8689320" y="2090119"/>
            <a:ext cx="567086" cy="279896"/>
          </a:xfrm>
          <a:prstGeom prst="roundRect">
            <a:avLst/>
          </a:prstGeom>
          <a:solidFill>
            <a:srgbClr val="9D9FE8"/>
          </a:solidFill>
          <a:ln w="6350">
            <a:solidFill>
              <a:srgbClr val="5C5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</a:rPr>
              <a:t>AI</a:t>
            </a:r>
            <a:endParaRPr kumimoji="1" lang="ko-Kore-KR" altLang="en-US" sz="900">
              <a:solidFill>
                <a:schemeClr val="tx1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9874B99-BCDD-9840-93F5-051848C458CF}"/>
              </a:ext>
            </a:extLst>
          </p:cNvPr>
          <p:cNvSpPr/>
          <p:nvPr/>
        </p:nvSpPr>
        <p:spPr>
          <a:xfrm>
            <a:off x="2599362" y="2856216"/>
            <a:ext cx="1998000" cy="2393878"/>
          </a:xfrm>
          <a:prstGeom prst="rect">
            <a:avLst/>
          </a:prstGeom>
          <a:solidFill>
            <a:schemeClr val="tx1">
              <a:lumMod val="65000"/>
              <a:lumOff val="35000"/>
              <a:alpha val="83891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EEB5897-4374-8B4A-B21A-A62006FEF427}"/>
              </a:ext>
            </a:extLst>
          </p:cNvPr>
          <p:cNvSpPr/>
          <p:nvPr/>
        </p:nvSpPr>
        <p:spPr>
          <a:xfrm>
            <a:off x="7611840" y="2856216"/>
            <a:ext cx="1998000" cy="2393878"/>
          </a:xfrm>
          <a:prstGeom prst="rect">
            <a:avLst/>
          </a:prstGeom>
          <a:solidFill>
            <a:schemeClr val="tx1">
              <a:lumMod val="65000"/>
              <a:lumOff val="35000"/>
              <a:alpha val="83891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8010ABCD-2A52-2548-AA11-0720431BD520}"/>
              </a:ext>
            </a:extLst>
          </p:cNvPr>
          <p:cNvSpPr/>
          <p:nvPr/>
        </p:nvSpPr>
        <p:spPr>
          <a:xfrm>
            <a:off x="6405325" y="2090119"/>
            <a:ext cx="702000" cy="288000"/>
          </a:xfrm>
          <a:prstGeom prst="roundRect">
            <a:avLst/>
          </a:prstGeom>
          <a:solidFill>
            <a:schemeClr val="tx1">
              <a:lumMod val="65000"/>
              <a:lumOff val="35000"/>
              <a:alpha val="86641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900">
              <a:solidFill>
                <a:schemeClr val="tx1"/>
              </a:solidFill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F329B129-6AC3-AA4B-9ADC-693D06A5848A}"/>
              </a:ext>
            </a:extLst>
          </p:cNvPr>
          <p:cNvSpPr/>
          <p:nvPr/>
        </p:nvSpPr>
        <p:spPr>
          <a:xfrm>
            <a:off x="7214417" y="2090119"/>
            <a:ext cx="576000" cy="288000"/>
          </a:xfrm>
          <a:prstGeom prst="roundRect">
            <a:avLst/>
          </a:prstGeom>
          <a:solidFill>
            <a:schemeClr val="tx1">
              <a:lumMod val="65000"/>
              <a:lumOff val="35000"/>
              <a:alpha val="86641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900">
              <a:solidFill>
                <a:schemeClr val="tx1"/>
              </a:solidFill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A9B5D563-7642-1B47-B6AC-259FD4D11811}"/>
              </a:ext>
            </a:extLst>
          </p:cNvPr>
          <p:cNvSpPr/>
          <p:nvPr/>
        </p:nvSpPr>
        <p:spPr>
          <a:xfrm>
            <a:off x="8689320" y="2090119"/>
            <a:ext cx="576000" cy="288000"/>
          </a:xfrm>
          <a:prstGeom prst="roundRect">
            <a:avLst/>
          </a:prstGeom>
          <a:solidFill>
            <a:schemeClr val="tx1">
              <a:lumMod val="65000"/>
              <a:lumOff val="35000"/>
              <a:alpha val="86641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9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48281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EEA9516D-48FB-B749-A52F-CF62E43C2375}"/>
              </a:ext>
            </a:extLst>
          </p:cNvPr>
          <p:cNvSpPr/>
          <p:nvPr/>
        </p:nvSpPr>
        <p:spPr>
          <a:xfrm>
            <a:off x="945036" y="2761205"/>
            <a:ext cx="3037150" cy="3222020"/>
          </a:xfrm>
          <a:prstGeom prst="rect">
            <a:avLst/>
          </a:prstGeom>
          <a:noFill/>
          <a:effectLst>
            <a:outerShdw blurRad="50800" dist="38100" dir="42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CB2F42E6-C6A9-7644-9BD2-BEB34237F708}"/>
              </a:ext>
            </a:extLst>
          </p:cNvPr>
          <p:cNvGraphicFramePr>
            <a:graphicFrameLocks noGrp="1"/>
          </p:cNvGraphicFramePr>
          <p:nvPr/>
        </p:nvGraphicFramePr>
        <p:xfrm>
          <a:off x="945036" y="2767614"/>
          <a:ext cx="3037150" cy="3222020"/>
        </p:xfrm>
        <a:graphic>
          <a:graphicData uri="http://schemas.openxmlformats.org/drawingml/2006/table">
            <a:tbl>
              <a:tblPr firstRow="1" bandRow="1">
                <a:effectLst/>
                <a:tableStyleId>{5C22544A-7EE6-4342-B048-85BDC9FD1C3A}</a:tableStyleId>
              </a:tblPr>
              <a:tblGrid>
                <a:gridCol w="3037150">
                  <a:extLst>
                    <a:ext uri="{9D8B030D-6E8A-4147-A177-3AD203B41FA5}">
                      <a16:colId xmlns:a16="http://schemas.microsoft.com/office/drawing/2014/main" val="1862679023"/>
                    </a:ext>
                  </a:extLst>
                </a:gridCol>
              </a:tblGrid>
              <a:tr h="80550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8812674"/>
                  </a:ext>
                </a:extLst>
              </a:tr>
              <a:tr h="80550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3367772"/>
                  </a:ext>
                </a:extLst>
              </a:tr>
              <a:tr h="80550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8239007"/>
                  </a:ext>
                </a:extLst>
              </a:tr>
              <a:tr h="80550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5948146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B76054E3-1AAE-BF41-BA50-72B87BB3AE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6200" y="260575"/>
            <a:ext cx="9499600" cy="207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0095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577C6BFD-5213-6445-AC0F-8B57AF4BF533}"/>
              </a:ext>
            </a:extLst>
          </p:cNvPr>
          <p:cNvSpPr/>
          <p:nvPr/>
        </p:nvSpPr>
        <p:spPr>
          <a:xfrm>
            <a:off x="2945247" y="1059001"/>
            <a:ext cx="1448843" cy="1205586"/>
          </a:xfrm>
          <a:prstGeom prst="rect">
            <a:avLst/>
          </a:prstGeom>
          <a:noFill/>
          <a:effectLst>
            <a:outerShdw blurRad="50800" dist="38100" dir="42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aphicFrame>
        <p:nvGraphicFramePr>
          <p:cNvPr id="15" name="표 4">
            <a:extLst>
              <a:ext uri="{FF2B5EF4-FFF2-40B4-BE49-F238E27FC236}">
                <a16:creationId xmlns:a16="http://schemas.microsoft.com/office/drawing/2014/main" id="{461BFDF8-12EF-2F45-9EAC-CB55AF3577B3}"/>
              </a:ext>
            </a:extLst>
          </p:cNvPr>
          <p:cNvGraphicFramePr>
            <a:graphicFrameLocks noGrp="1"/>
          </p:cNvGraphicFramePr>
          <p:nvPr/>
        </p:nvGraphicFramePr>
        <p:xfrm>
          <a:off x="2945247" y="1065409"/>
          <a:ext cx="1448843" cy="1199178"/>
        </p:xfrm>
        <a:graphic>
          <a:graphicData uri="http://schemas.openxmlformats.org/drawingml/2006/table">
            <a:tbl>
              <a:tblPr firstRow="1" bandRow="1">
                <a:effectLst/>
                <a:tableStyleId>{5C22544A-7EE6-4342-B048-85BDC9FD1C3A}</a:tableStyleId>
              </a:tblPr>
              <a:tblGrid>
                <a:gridCol w="1448843">
                  <a:extLst>
                    <a:ext uri="{9D8B030D-6E8A-4147-A177-3AD203B41FA5}">
                      <a16:colId xmlns:a16="http://schemas.microsoft.com/office/drawing/2014/main" val="1862679023"/>
                    </a:ext>
                  </a:extLst>
                </a:gridCol>
              </a:tblGrid>
              <a:tr h="39972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b="1">
                          <a:solidFill>
                            <a:schemeClr val="tx1"/>
                          </a:solidFill>
                        </a:rPr>
                        <a:t>DevEvent</a:t>
                      </a:r>
                      <a:endParaRPr lang="ko-Kore-KR" altLang="en-US" sz="1600" b="1">
                        <a:solidFill>
                          <a:schemeClr val="tx1"/>
                        </a:solidFill>
                      </a:endParaRPr>
                    </a:p>
                  </a:txBody>
                  <a:tcPr marL="70744" marR="70744" marT="35372" marB="353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8812674"/>
                  </a:ext>
                </a:extLst>
              </a:tr>
              <a:tr h="399726">
                <a:tc>
                  <a:txBody>
                    <a:bodyPr/>
                    <a:lstStyle/>
                    <a:p>
                      <a:r>
                        <a:rPr lang="en-US" altLang="ko-Kore-KR" sz="1600" b="0">
                          <a:solidFill>
                            <a:schemeClr val="tx1"/>
                          </a:solidFill>
                        </a:rPr>
                        <a:t> id (PK)</a:t>
                      </a:r>
                      <a:endParaRPr lang="ko-Kore-KR" altLang="en-US" sz="1600" b="0">
                        <a:solidFill>
                          <a:schemeClr val="tx1"/>
                        </a:solidFill>
                      </a:endParaRPr>
                    </a:p>
                  </a:txBody>
                  <a:tcPr marL="70744" marR="70744" marT="35372" marB="353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3367772"/>
                  </a:ext>
                </a:extLst>
              </a:tr>
              <a:tr h="399726">
                <a:tc>
                  <a:txBody>
                    <a:bodyPr/>
                    <a:lstStyle/>
                    <a:p>
                      <a:r>
                        <a:rPr lang="en-US" altLang="ko-Kore-KR" sz="1600" b="0">
                          <a:solidFill>
                            <a:schemeClr val="tx1"/>
                          </a:solidFill>
                        </a:rPr>
                        <a:t> name</a:t>
                      </a:r>
                      <a:endParaRPr lang="ko-Kore-KR" altLang="en-US" sz="1600" b="0">
                        <a:solidFill>
                          <a:schemeClr val="tx1"/>
                        </a:solidFill>
                      </a:endParaRPr>
                    </a:p>
                  </a:txBody>
                  <a:tcPr marL="70744" marR="70744" marT="35372" marB="353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8239007"/>
                  </a:ext>
                </a:extLst>
              </a:tr>
            </a:tbl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id="{87C5FC97-38B9-E242-9A57-136E11CCD5AF}"/>
              </a:ext>
            </a:extLst>
          </p:cNvPr>
          <p:cNvSpPr/>
          <p:nvPr/>
        </p:nvSpPr>
        <p:spPr>
          <a:xfrm>
            <a:off x="5371206" y="1059000"/>
            <a:ext cx="1720059" cy="1598903"/>
          </a:xfrm>
          <a:prstGeom prst="rect">
            <a:avLst/>
          </a:prstGeom>
          <a:noFill/>
          <a:effectLst>
            <a:outerShdw blurRad="50800" dist="38100" dir="42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aphicFrame>
        <p:nvGraphicFramePr>
          <p:cNvPr id="17" name="표 4">
            <a:extLst>
              <a:ext uri="{FF2B5EF4-FFF2-40B4-BE49-F238E27FC236}">
                <a16:creationId xmlns:a16="http://schemas.microsoft.com/office/drawing/2014/main" id="{025EF748-84B6-E649-9030-804FFC886DCE}"/>
              </a:ext>
            </a:extLst>
          </p:cNvPr>
          <p:cNvGraphicFramePr>
            <a:graphicFrameLocks noGrp="1"/>
          </p:cNvGraphicFramePr>
          <p:nvPr/>
        </p:nvGraphicFramePr>
        <p:xfrm>
          <a:off x="5371206" y="1065409"/>
          <a:ext cx="1720059" cy="1598904"/>
        </p:xfrm>
        <a:graphic>
          <a:graphicData uri="http://schemas.openxmlformats.org/drawingml/2006/table">
            <a:tbl>
              <a:tblPr firstRow="1" bandRow="1">
                <a:effectLst/>
                <a:tableStyleId>{5C22544A-7EE6-4342-B048-85BDC9FD1C3A}</a:tableStyleId>
              </a:tblPr>
              <a:tblGrid>
                <a:gridCol w="1720059">
                  <a:extLst>
                    <a:ext uri="{9D8B030D-6E8A-4147-A177-3AD203B41FA5}">
                      <a16:colId xmlns:a16="http://schemas.microsoft.com/office/drawing/2014/main" val="1862679023"/>
                    </a:ext>
                  </a:extLst>
                </a:gridCol>
              </a:tblGrid>
              <a:tr h="39972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b="1">
                          <a:solidFill>
                            <a:schemeClr val="tx1"/>
                          </a:solidFill>
                        </a:rPr>
                        <a:t>DevEvent_Tag</a:t>
                      </a:r>
                      <a:endParaRPr lang="ko-Kore-KR" altLang="en-US" sz="1600" b="1">
                        <a:solidFill>
                          <a:schemeClr val="tx1"/>
                        </a:solidFill>
                      </a:endParaRPr>
                    </a:p>
                  </a:txBody>
                  <a:tcPr marL="70744" marR="70744" marT="35372" marB="353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8812674"/>
                  </a:ext>
                </a:extLst>
              </a:tr>
              <a:tr h="399726">
                <a:tc>
                  <a:txBody>
                    <a:bodyPr/>
                    <a:lstStyle/>
                    <a:p>
                      <a:r>
                        <a:rPr lang="en-US" altLang="ko-Kore-KR" sz="1600" b="0">
                          <a:solidFill>
                            <a:schemeClr val="tx1"/>
                          </a:solidFill>
                        </a:rPr>
                        <a:t> id (PK)</a:t>
                      </a:r>
                      <a:endParaRPr lang="ko-Kore-KR" altLang="en-US" sz="1600" b="0">
                        <a:solidFill>
                          <a:schemeClr val="tx1"/>
                        </a:solidFill>
                      </a:endParaRPr>
                    </a:p>
                  </a:txBody>
                  <a:tcPr marL="70744" marR="70744" marT="35372" marB="353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3367772"/>
                  </a:ext>
                </a:extLst>
              </a:tr>
              <a:tr h="399726">
                <a:tc>
                  <a:txBody>
                    <a:bodyPr/>
                    <a:lstStyle/>
                    <a:p>
                      <a:r>
                        <a:rPr lang="en-US" altLang="ko-Kore-KR" sz="1600" b="0">
                          <a:solidFill>
                            <a:schemeClr val="tx1"/>
                          </a:solidFill>
                        </a:rPr>
                        <a:t> dev_event_id (FK)</a:t>
                      </a:r>
                      <a:endParaRPr lang="ko-Kore-KR" altLang="en-US" sz="1600" b="0">
                        <a:solidFill>
                          <a:schemeClr val="tx1"/>
                        </a:solidFill>
                      </a:endParaRPr>
                    </a:p>
                  </a:txBody>
                  <a:tcPr marL="70744" marR="70744" marT="35372" marB="353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8239007"/>
                  </a:ext>
                </a:extLst>
              </a:tr>
              <a:tr h="399726">
                <a:tc>
                  <a:txBody>
                    <a:bodyPr/>
                    <a:lstStyle/>
                    <a:p>
                      <a:r>
                        <a:rPr lang="en-US" altLang="ko-Kore-KR" sz="1600" b="0">
                          <a:solidFill>
                            <a:schemeClr val="tx1"/>
                          </a:solidFill>
                        </a:rPr>
                        <a:t> tag_id (FK)</a:t>
                      </a:r>
                      <a:endParaRPr lang="ko-Kore-KR" altLang="en-US" sz="1600" b="0">
                        <a:solidFill>
                          <a:schemeClr val="tx1"/>
                        </a:solidFill>
                      </a:endParaRPr>
                    </a:p>
                  </a:txBody>
                  <a:tcPr marL="70744" marR="70744" marT="35372" marB="353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5948146"/>
                  </a:ext>
                </a:extLst>
              </a:tr>
            </a:tbl>
          </a:graphicData>
        </a:graphic>
      </p:graphicFrame>
      <p:sp>
        <p:nvSpPr>
          <p:cNvPr id="18" name="직사각형 17">
            <a:extLst>
              <a:ext uri="{FF2B5EF4-FFF2-40B4-BE49-F238E27FC236}">
                <a16:creationId xmlns:a16="http://schemas.microsoft.com/office/drawing/2014/main" id="{1E863C97-0BB2-584C-8AC2-F0027CDDFBE3}"/>
              </a:ext>
            </a:extLst>
          </p:cNvPr>
          <p:cNvSpPr/>
          <p:nvPr/>
        </p:nvSpPr>
        <p:spPr>
          <a:xfrm>
            <a:off x="8068381" y="1059001"/>
            <a:ext cx="1448843" cy="1205586"/>
          </a:xfrm>
          <a:prstGeom prst="rect">
            <a:avLst/>
          </a:prstGeom>
          <a:noFill/>
          <a:effectLst>
            <a:outerShdw blurRad="50800" dist="38100" dir="42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aphicFrame>
        <p:nvGraphicFramePr>
          <p:cNvPr id="19" name="표 4">
            <a:extLst>
              <a:ext uri="{FF2B5EF4-FFF2-40B4-BE49-F238E27FC236}">
                <a16:creationId xmlns:a16="http://schemas.microsoft.com/office/drawing/2014/main" id="{CCF6A788-B159-5C41-B8D2-4F39FD3BA310}"/>
              </a:ext>
            </a:extLst>
          </p:cNvPr>
          <p:cNvGraphicFramePr>
            <a:graphicFrameLocks noGrp="1"/>
          </p:cNvGraphicFramePr>
          <p:nvPr/>
        </p:nvGraphicFramePr>
        <p:xfrm>
          <a:off x="8068381" y="1065409"/>
          <a:ext cx="1448843" cy="1199178"/>
        </p:xfrm>
        <a:graphic>
          <a:graphicData uri="http://schemas.openxmlformats.org/drawingml/2006/table">
            <a:tbl>
              <a:tblPr firstRow="1" bandRow="1">
                <a:effectLst/>
                <a:tableStyleId>{5C22544A-7EE6-4342-B048-85BDC9FD1C3A}</a:tableStyleId>
              </a:tblPr>
              <a:tblGrid>
                <a:gridCol w="1448843">
                  <a:extLst>
                    <a:ext uri="{9D8B030D-6E8A-4147-A177-3AD203B41FA5}">
                      <a16:colId xmlns:a16="http://schemas.microsoft.com/office/drawing/2014/main" val="1862679023"/>
                    </a:ext>
                  </a:extLst>
                </a:gridCol>
              </a:tblGrid>
              <a:tr h="39972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b="1">
                          <a:solidFill>
                            <a:schemeClr val="tx1"/>
                          </a:solidFill>
                        </a:rPr>
                        <a:t>Tag</a:t>
                      </a:r>
                      <a:endParaRPr lang="ko-Kore-KR" altLang="en-US" sz="1600" b="1">
                        <a:solidFill>
                          <a:schemeClr val="tx1"/>
                        </a:solidFill>
                      </a:endParaRPr>
                    </a:p>
                  </a:txBody>
                  <a:tcPr marL="70744" marR="70744" marT="35372" marB="353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8812674"/>
                  </a:ext>
                </a:extLst>
              </a:tr>
              <a:tr h="399726">
                <a:tc>
                  <a:txBody>
                    <a:bodyPr/>
                    <a:lstStyle/>
                    <a:p>
                      <a:r>
                        <a:rPr lang="en-US" altLang="ko-Kore-KR" sz="1600" b="0">
                          <a:solidFill>
                            <a:schemeClr val="tx1"/>
                          </a:solidFill>
                        </a:rPr>
                        <a:t> id (PK)</a:t>
                      </a:r>
                      <a:endParaRPr lang="ko-Kore-KR" altLang="en-US" sz="1600" b="0">
                        <a:solidFill>
                          <a:schemeClr val="tx1"/>
                        </a:solidFill>
                      </a:endParaRPr>
                    </a:p>
                  </a:txBody>
                  <a:tcPr marL="70744" marR="70744" marT="35372" marB="353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3367772"/>
                  </a:ext>
                </a:extLst>
              </a:tr>
              <a:tr h="399726">
                <a:tc>
                  <a:txBody>
                    <a:bodyPr/>
                    <a:lstStyle/>
                    <a:p>
                      <a:r>
                        <a:rPr lang="en-US" altLang="ko-Kore-KR" sz="1600" b="0">
                          <a:solidFill>
                            <a:schemeClr val="tx1"/>
                          </a:solidFill>
                        </a:rPr>
                        <a:t> name</a:t>
                      </a:r>
                      <a:endParaRPr lang="ko-Kore-KR" altLang="en-US" sz="1600" b="0">
                        <a:solidFill>
                          <a:schemeClr val="tx1"/>
                        </a:solidFill>
                      </a:endParaRPr>
                    </a:p>
                  </a:txBody>
                  <a:tcPr marL="70744" marR="70744" marT="35372" marB="353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8239007"/>
                  </a:ext>
                </a:extLst>
              </a:tr>
            </a:tbl>
          </a:graphicData>
        </a:graphic>
      </p:graphicFrame>
      <p:grpSp>
        <p:nvGrpSpPr>
          <p:cNvPr id="40" name="그룹 39">
            <a:extLst>
              <a:ext uri="{FF2B5EF4-FFF2-40B4-BE49-F238E27FC236}">
                <a16:creationId xmlns:a16="http://schemas.microsoft.com/office/drawing/2014/main" id="{0130F8E3-3C31-FB46-A09A-EF9C678C4F3E}"/>
              </a:ext>
            </a:extLst>
          </p:cNvPr>
          <p:cNvGrpSpPr/>
          <p:nvPr/>
        </p:nvGrpSpPr>
        <p:grpSpPr>
          <a:xfrm>
            <a:off x="4394090" y="1634160"/>
            <a:ext cx="977958" cy="248591"/>
            <a:chOff x="4394090" y="1634160"/>
            <a:chExt cx="977958" cy="248591"/>
          </a:xfrm>
        </p:grpSpPr>
        <p:cxnSp>
          <p:nvCxnSpPr>
            <p:cNvPr id="27" name="직선 연결선[R] 26">
              <a:extLst>
                <a:ext uri="{FF2B5EF4-FFF2-40B4-BE49-F238E27FC236}">
                  <a16:creationId xmlns:a16="http://schemas.microsoft.com/office/drawing/2014/main" id="{E61CE6A1-6460-134D-8894-E370A298A44F}"/>
                </a:ext>
              </a:extLst>
            </p:cNvPr>
            <p:cNvCxnSpPr>
              <a:cxnSpLocks/>
            </p:cNvCxnSpPr>
            <p:nvPr/>
          </p:nvCxnSpPr>
          <p:spPr>
            <a:xfrm>
              <a:off x="4394090" y="1763486"/>
              <a:ext cx="974486" cy="0"/>
            </a:xfrm>
            <a:prstGeom prst="line">
              <a:avLst/>
            </a:prstGeom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[R] 27">
              <a:extLst>
                <a:ext uri="{FF2B5EF4-FFF2-40B4-BE49-F238E27FC236}">
                  <a16:creationId xmlns:a16="http://schemas.microsoft.com/office/drawing/2014/main" id="{E1CB9577-AD85-4842-9D23-AF7303ECC7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40911" y="1634160"/>
              <a:ext cx="131137" cy="125184"/>
            </a:xfrm>
            <a:prstGeom prst="line">
              <a:avLst/>
            </a:prstGeom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[R] 30">
              <a:extLst>
                <a:ext uri="{FF2B5EF4-FFF2-40B4-BE49-F238E27FC236}">
                  <a16:creationId xmlns:a16="http://schemas.microsoft.com/office/drawing/2014/main" id="{90E5F9EB-FBD6-D94E-935C-197A2B5EBDEF}"/>
                </a:ext>
              </a:extLst>
            </p:cNvPr>
            <p:cNvCxnSpPr>
              <a:cxnSpLocks/>
            </p:cNvCxnSpPr>
            <p:nvPr/>
          </p:nvCxnSpPr>
          <p:spPr>
            <a:xfrm>
              <a:off x="5240911" y="1763486"/>
              <a:ext cx="127665" cy="119265"/>
            </a:xfrm>
            <a:prstGeom prst="line">
              <a:avLst/>
            </a:prstGeom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C927C717-4FF3-734B-A614-C4BC83F5C586}"/>
              </a:ext>
            </a:extLst>
          </p:cNvPr>
          <p:cNvGrpSpPr/>
          <p:nvPr/>
        </p:nvGrpSpPr>
        <p:grpSpPr>
          <a:xfrm rot="10800000">
            <a:off x="7090423" y="1661794"/>
            <a:ext cx="977958" cy="248591"/>
            <a:chOff x="4394090" y="1634160"/>
            <a:chExt cx="977958" cy="248591"/>
          </a:xfrm>
        </p:grpSpPr>
        <p:cxnSp>
          <p:nvCxnSpPr>
            <p:cNvPr id="45" name="직선 연결선[R] 44">
              <a:extLst>
                <a:ext uri="{FF2B5EF4-FFF2-40B4-BE49-F238E27FC236}">
                  <a16:creationId xmlns:a16="http://schemas.microsoft.com/office/drawing/2014/main" id="{C43DC423-1808-ED4F-8234-B3549D0B713D}"/>
                </a:ext>
              </a:extLst>
            </p:cNvPr>
            <p:cNvCxnSpPr>
              <a:cxnSpLocks/>
            </p:cNvCxnSpPr>
            <p:nvPr/>
          </p:nvCxnSpPr>
          <p:spPr>
            <a:xfrm>
              <a:off x="4394090" y="1763486"/>
              <a:ext cx="974486" cy="0"/>
            </a:xfrm>
            <a:prstGeom prst="line">
              <a:avLst/>
            </a:prstGeom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[R] 45">
              <a:extLst>
                <a:ext uri="{FF2B5EF4-FFF2-40B4-BE49-F238E27FC236}">
                  <a16:creationId xmlns:a16="http://schemas.microsoft.com/office/drawing/2014/main" id="{F3A336A4-5D59-FF43-BFCB-DD93D9A2AB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40911" y="1634160"/>
              <a:ext cx="131137" cy="125184"/>
            </a:xfrm>
            <a:prstGeom prst="line">
              <a:avLst/>
            </a:prstGeom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[R] 46">
              <a:extLst>
                <a:ext uri="{FF2B5EF4-FFF2-40B4-BE49-F238E27FC236}">
                  <a16:creationId xmlns:a16="http://schemas.microsoft.com/office/drawing/2014/main" id="{0A99E980-7D9D-E443-96E8-C2D89C76E37B}"/>
                </a:ext>
              </a:extLst>
            </p:cNvPr>
            <p:cNvCxnSpPr>
              <a:cxnSpLocks/>
            </p:cNvCxnSpPr>
            <p:nvPr/>
          </p:nvCxnSpPr>
          <p:spPr>
            <a:xfrm>
              <a:off x="5240911" y="1763486"/>
              <a:ext cx="127665" cy="119265"/>
            </a:xfrm>
            <a:prstGeom prst="line">
              <a:avLst/>
            </a:prstGeom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5C5A76BA-98C6-BC4C-8ED3-846F0C3B1059}"/>
              </a:ext>
            </a:extLst>
          </p:cNvPr>
          <p:cNvSpPr/>
          <p:nvPr/>
        </p:nvSpPr>
        <p:spPr>
          <a:xfrm>
            <a:off x="5371206" y="4018253"/>
            <a:ext cx="1720059" cy="1598903"/>
          </a:xfrm>
          <a:prstGeom prst="rect">
            <a:avLst/>
          </a:prstGeom>
          <a:noFill/>
          <a:effectLst>
            <a:outerShdw blurRad="50800" dist="38100" dir="42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aphicFrame>
        <p:nvGraphicFramePr>
          <p:cNvPr id="51" name="표 4">
            <a:extLst>
              <a:ext uri="{FF2B5EF4-FFF2-40B4-BE49-F238E27FC236}">
                <a16:creationId xmlns:a16="http://schemas.microsoft.com/office/drawing/2014/main" id="{B6E88226-2E63-ED48-B36A-B0AC14819247}"/>
              </a:ext>
            </a:extLst>
          </p:cNvPr>
          <p:cNvGraphicFramePr>
            <a:graphicFrameLocks noGrp="1"/>
          </p:cNvGraphicFramePr>
          <p:nvPr/>
        </p:nvGraphicFramePr>
        <p:xfrm>
          <a:off x="5371206" y="4024662"/>
          <a:ext cx="1720059" cy="1598904"/>
        </p:xfrm>
        <a:graphic>
          <a:graphicData uri="http://schemas.openxmlformats.org/drawingml/2006/table">
            <a:tbl>
              <a:tblPr firstRow="1" bandRow="1">
                <a:effectLst/>
                <a:tableStyleId>{5C22544A-7EE6-4342-B048-85BDC9FD1C3A}</a:tableStyleId>
              </a:tblPr>
              <a:tblGrid>
                <a:gridCol w="1720059">
                  <a:extLst>
                    <a:ext uri="{9D8B030D-6E8A-4147-A177-3AD203B41FA5}">
                      <a16:colId xmlns:a16="http://schemas.microsoft.com/office/drawing/2014/main" val="1862679023"/>
                    </a:ext>
                  </a:extLst>
                </a:gridCol>
              </a:tblGrid>
              <a:tr h="39972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b="1">
                          <a:solidFill>
                            <a:schemeClr val="tx1"/>
                          </a:solidFill>
                        </a:rPr>
                        <a:t>DevEvent_Tag</a:t>
                      </a:r>
                      <a:endParaRPr lang="ko-Kore-KR" altLang="en-US" sz="1600" b="1">
                        <a:solidFill>
                          <a:schemeClr val="tx1"/>
                        </a:solidFill>
                      </a:endParaRPr>
                    </a:p>
                  </a:txBody>
                  <a:tcPr marL="70744" marR="70744" marT="35372" marB="353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8812674"/>
                  </a:ext>
                </a:extLst>
              </a:tr>
              <a:tr h="399726">
                <a:tc>
                  <a:txBody>
                    <a:bodyPr/>
                    <a:lstStyle/>
                    <a:p>
                      <a:r>
                        <a:rPr lang="en-US" altLang="ko-Kore-KR" sz="1600" b="0">
                          <a:solidFill>
                            <a:schemeClr val="tx1"/>
                          </a:solidFill>
                        </a:rPr>
                        <a:t> id (PK)</a:t>
                      </a:r>
                      <a:endParaRPr lang="ko-Kore-KR" altLang="en-US" sz="1600" b="0">
                        <a:solidFill>
                          <a:schemeClr val="tx1"/>
                        </a:solidFill>
                      </a:endParaRPr>
                    </a:p>
                  </a:txBody>
                  <a:tcPr marL="70744" marR="70744" marT="35372" marB="353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3367772"/>
                  </a:ext>
                </a:extLst>
              </a:tr>
              <a:tr h="399726">
                <a:tc>
                  <a:txBody>
                    <a:bodyPr/>
                    <a:lstStyle/>
                    <a:p>
                      <a:r>
                        <a:rPr lang="en-US" altLang="ko-Kore-KR" sz="1600" b="0">
                          <a:solidFill>
                            <a:schemeClr val="tx1"/>
                          </a:solidFill>
                        </a:rPr>
                        <a:t> dev_event_id (FK)</a:t>
                      </a:r>
                      <a:endParaRPr lang="ko-Kore-KR" altLang="en-US" sz="1600" b="0">
                        <a:solidFill>
                          <a:schemeClr val="tx1"/>
                        </a:solidFill>
                      </a:endParaRPr>
                    </a:p>
                  </a:txBody>
                  <a:tcPr marL="70744" marR="70744" marT="35372" marB="353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8239007"/>
                  </a:ext>
                </a:extLst>
              </a:tr>
              <a:tr h="399726">
                <a:tc>
                  <a:txBody>
                    <a:bodyPr/>
                    <a:lstStyle/>
                    <a:p>
                      <a:r>
                        <a:rPr lang="en-US" altLang="ko-Kore-KR" sz="1600" b="0">
                          <a:solidFill>
                            <a:schemeClr val="tx1"/>
                          </a:solidFill>
                        </a:rPr>
                        <a:t> tag_id (FK)</a:t>
                      </a:r>
                      <a:endParaRPr lang="ko-Kore-KR" altLang="en-US" sz="1600" b="0">
                        <a:solidFill>
                          <a:schemeClr val="tx1"/>
                        </a:solidFill>
                      </a:endParaRPr>
                    </a:p>
                  </a:txBody>
                  <a:tcPr marL="70744" marR="70744" marT="35372" marB="353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5948146"/>
                  </a:ext>
                </a:extLst>
              </a:tr>
            </a:tbl>
          </a:graphicData>
        </a:graphic>
      </p:graphicFrame>
      <p:sp>
        <p:nvSpPr>
          <p:cNvPr id="52" name="직사각형 51">
            <a:extLst>
              <a:ext uri="{FF2B5EF4-FFF2-40B4-BE49-F238E27FC236}">
                <a16:creationId xmlns:a16="http://schemas.microsoft.com/office/drawing/2014/main" id="{A0EDA03D-6C9F-1141-BAF3-85B0DF541E85}"/>
              </a:ext>
            </a:extLst>
          </p:cNvPr>
          <p:cNvSpPr/>
          <p:nvPr/>
        </p:nvSpPr>
        <p:spPr>
          <a:xfrm>
            <a:off x="8068381" y="4018254"/>
            <a:ext cx="1448843" cy="1205586"/>
          </a:xfrm>
          <a:prstGeom prst="rect">
            <a:avLst/>
          </a:prstGeom>
          <a:noFill/>
          <a:effectLst>
            <a:outerShdw blurRad="50800" dist="38100" dir="42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aphicFrame>
        <p:nvGraphicFramePr>
          <p:cNvPr id="53" name="표 4">
            <a:extLst>
              <a:ext uri="{FF2B5EF4-FFF2-40B4-BE49-F238E27FC236}">
                <a16:creationId xmlns:a16="http://schemas.microsoft.com/office/drawing/2014/main" id="{E6F5A470-B60E-314D-A1D5-8DB793B7C276}"/>
              </a:ext>
            </a:extLst>
          </p:cNvPr>
          <p:cNvGraphicFramePr>
            <a:graphicFrameLocks noGrp="1"/>
          </p:cNvGraphicFramePr>
          <p:nvPr/>
        </p:nvGraphicFramePr>
        <p:xfrm>
          <a:off x="8068381" y="4024662"/>
          <a:ext cx="1448843" cy="1199178"/>
        </p:xfrm>
        <a:graphic>
          <a:graphicData uri="http://schemas.openxmlformats.org/drawingml/2006/table">
            <a:tbl>
              <a:tblPr firstRow="1" bandRow="1">
                <a:effectLst/>
                <a:tableStyleId>{5C22544A-7EE6-4342-B048-85BDC9FD1C3A}</a:tableStyleId>
              </a:tblPr>
              <a:tblGrid>
                <a:gridCol w="1448843">
                  <a:extLst>
                    <a:ext uri="{9D8B030D-6E8A-4147-A177-3AD203B41FA5}">
                      <a16:colId xmlns:a16="http://schemas.microsoft.com/office/drawing/2014/main" val="1862679023"/>
                    </a:ext>
                  </a:extLst>
                </a:gridCol>
              </a:tblGrid>
              <a:tr h="39972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b="1">
                          <a:solidFill>
                            <a:schemeClr val="tx1"/>
                          </a:solidFill>
                        </a:rPr>
                        <a:t>Tag</a:t>
                      </a:r>
                      <a:endParaRPr lang="ko-Kore-KR" altLang="en-US" sz="1600" b="1">
                        <a:solidFill>
                          <a:schemeClr val="tx1"/>
                        </a:solidFill>
                      </a:endParaRPr>
                    </a:p>
                  </a:txBody>
                  <a:tcPr marL="70744" marR="70744" marT="35372" marB="353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8812674"/>
                  </a:ext>
                </a:extLst>
              </a:tr>
              <a:tr h="399726">
                <a:tc>
                  <a:txBody>
                    <a:bodyPr/>
                    <a:lstStyle/>
                    <a:p>
                      <a:r>
                        <a:rPr lang="en-US" altLang="ko-Kore-KR" sz="1600" b="0">
                          <a:solidFill>
                            <a:schemeClr val="tx1"/>
                          </a:solidFill>
                        </a:rPr>
                        <a:t> id (PK)</a:t>
                      </a:r>
                      <a:endParaRPr lang="ko-Kore-KR" altLang="en-US" sz="1600" b="0">
                        <a:solidFill>
                          <a:schemeClr val="tx1"/>
                        </a:solidFill>
                      </a:endParaRPr>
                    </a:p>
                  </a:txBody>
                  <a:tcPr marL="70744" marR="70744" marT="35372" marB="353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3367772"/>
                  </a:ext>
                </a:extLst>
              </a:tr>
              <a:tr h="399726">
                <a:tc>
                  <a:txBody>
                    <a:bodyPr/>
                    <a:lstStyle/>
                    <a:p>
                      <a:r>
                        <a:rPr lang="en-US" altLang="ko-Kore-KR" sz="1600" b="0">
                          <a:solidFill>
                            <a:schemeClr val="tx1"/>
                          </a:solidFill>
                        </a:rPr>
                        <a:t> name</a:t>
                      </a:r>
                      <a:endParaRPr lang="ko-Kore-KR" altLang="en-US" sz="1600" b="0">
                        <a:solidFill>
                          <a:schemeClr val="tx1"/>
                        </a:solidFill>
                      </a:endParaRPr>
                    </a:p>
                  </a:txBody>
                  <a:tcPr marL="70744" marR="70744" marT="35372" marB="353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8239007"/>
                  </a:ext>
                </a:extLst>
              </a:tr>
            </a:tbl>
          </a:graphicData>
        </a:graphic>
      </p:graphicFrame>
      <p:grpSp>
        <p:nvGrpSpPr>
          <p:cNvPr id="54" name="그룹 53">
            <a:extLst>
              <a:ext uri="{FF2B5EF4-FFF2-40B4-BE49-F238E27FC236}">
                <a16:creationId xmlns:a16="http://schemas.microsoft.com/office/drawing/2014/main" id="{62F9CAEC-D0E4-2B44-B52C-CA6D2B7E33C0}"/>
              </a:ext>
            </a:extLst>
          </p:cNvPr>
          <p:cNvGrpSpPr/>
          <p:nvPr/>
        </p:nvGrpSpPr>
        <p:grpSpPr>
          <a:xfrm>
            <a:off x="4394090" y="4593413"/>
            <a:ext cx="977958" cy="248591"/>
            <a:chOff x="4394090" y="1634160"/>
            <a:chExt cx="977958" cy="248591"/>
          </a:xfrm>
        </p:grpSpPr>
        <p:cxnSp>
          <p:nvCxnSpPr>
            <p:cNvPr id="55" name="직선 연결선[R] 54">
              <a:extLst>
                <a:ext uri="{FF2B5EF4-FFF2-40B4-BE49-F238E27FC236}">
                  <a16:creationId xmlns:a16="http://schemas.microsoft.com/office/drawing/2014/main" id="{7FF88ACA-493F-D144-AB19-6C8C9A4FF78F}"/>
                </a:ext>
              </a:extLst>
            </p:cNvPr>
            <p:cNvCxnSpPr>
              <a:cxnSpLocks/>
            </p:cNvCxnSpPr>
            <p:nvPr/>
          </p:nvCxnSpPr>
          <p:spPr>
            <a:xfrm>
              <a:off x="4394090" y="1763486"/>
              <a:ext cx="974486" cy="0"/>
            </a:xfrm>
            <a:prstGeom prst="line">
              <a:avLst/>
            </a:prstGeom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[R] 55">
              <a:extLst>
                <a:ext uri="{FF2B5EF4-FFF2-40B4-BE49-F238E27FC236}">
                  <a16:creationId xmlns:a16="http://schemas.microsoft.com/office/drawing/2014/main" id="{ACEEB3D7-2786-5648-82DA-8E3D41D3F2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40911" y="1634160"/>
              <a:ext cx="131137" cy="125184"/>
            </a:xfrm>
            <a:prstGeom prst="line">
              <a:avLst/>
            </a:prstGeom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[R] 56">
              <a:extLst>
                <a:ext uri="{FF2B5EF4-FFF2-40B4-BE49-F238E27FC236}">
                  <a16:creationId xmlns:a16="http://schemas.microsoft.com/office/drawing/2014/main" id="{C42B8548-6558-2C42-8300-8CCAB69B518B}"/>
                </a:ext>
              </a:extLst>
            </p:cNvPr>
            <p:cNvCxnSpPr>
              <a:cxnSpLocks/>
            </p:cNvCxnSpPr>
            <p:nvPr/>
          </p:nvCxnSpPr>
          <p:spPr>
            <a:xfrm>
              <a:off x="5240911" y="1763486"/>
              <a:ext cx="127665" cy="119265"/>
            </a:xfrm>
            <a:prstGeom prst="line">
              <a:avLst/>
            </a:prstGeom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36397311-3B1D-BA47-8B47-CF22571C5521}"/>
              </a:ext>
            </a:extLst>
          </p:cNvPr>
          <p:cNvGrpSpPr/>
          <p:nvPr/>
        </p:nvGrpSpPr>
        <p:grpSpPr>
          <a:xfrm rot="10800000">
            <a:off x="7090423" y="4621047"/>
            <a:ext cx="977958" cy="248591"/>
            <a:chOff x="4394090" y="1634160"/>
            <a:chExt cx="977958" cy="248591"/>
          </a:xfrm>
        </p:grpSpPr>
        <p:cxnSp>
          <p:nvCxnSpPr>
            <p:cNvPr id="59" name="직선 연결선[R] 58">
              <a:extLst>
                <a:ext uri="{FF2B5EF4-FFF2-40B4-BE49-F238E27FC236}">
                  <a16:creationId xmlns:a16="http://schemas.microsoft.com/office/drawing/2014/main" id="{4D9B0D29-E613-174B-A057-1CEA8C3E75C2}"/>
                </a:ext>
              </a:extLst>
            </p:cNvPr>
            <p:cNvCxnSpPr>
              <a:cxnSpLocks/>
            </p:cNvCxnSpPr>
            <p:nvPr/>
          </p:nvCxnSpPr>
          <p:spPr>
            <a:xfrm>
              <a:off x="4394090" y="1763486"/>
              <a:ext cx="974486" cy="0"/>
            </a:xfrm>
            <a:prstGeom prst="line">
              <a:avLst/>
            </a:prstGeom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[R] 59">
              <a:extLst>
                <a:ext uri="{FF2B5EF4-FFF2-40B4-BE49-F238E27FC236}">
                  <a16:creationId xmlns:a16="http://schemas.microsoft.com/office/drawing/2014/main" id="{023EA368-4BA7-E340-941C-C3ACAA8C8D0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40911" y="1634160"/>
              <a:ext cx="131137" cy="125184"/>
            </a:xfrm>
            <a:prstGeom prst="line">
              <a:avLst/>
            </a:prstGeom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연결선[R] 60">
              <a:extLst>
                <a:ext uri="{FF2B5EF4-FFF2-40B4-BE49-F238E27FC236}">
                  <a16:creationId xmlns:a16="http://schemas.microsoft.com/office/drawing/2014/main" id="{AD8BF83C-5A49-AD47-9EBC-3AB4939F4DE0}"/>
                </a:ext>
              </a:extLst>
            </p:cNvPr>
            <p:cNvCxnSpPr>
              <a:cxnSpLocks/>
            </p:cNvCxnSpPr>
            <p:nvPr/>
          </p:nvCxnSpPr>
          <p:spPr>
            <a:xfrm>
              <a:off x="5240911" y="1763486"/>
              <a:ext cx="127665" cy="119265"/>
            </a:xfrm>
            <a:prstGeom prst="line">
              <a:avLst/>
            </a:prstGeom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CA90C579-14A6-CE4A-866E-E49D4ED35A6A}"/>
              </a:ext>
            </a:extLst>
          </p:cNvPr>
          <p:cNvSpPr/>
          <p:nvPr/>
        </p:nvSpPr>
        <p:spPr>
          <a:xfrm>
            <a:off x="2933275" y="4024662"/>
            <a:ext cx="1448843" cy="1598902"/>
          </a:xfrm>
          <a:prstGeom prst="rect">
            <a:avLst/>
          </a:prstGeom>
          <a:noFill/>
          <a:effectLst>
            <a:outerShdw blurRad="50800" dist="38100" dir="42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aphicFrame>
        <p:nvGraphicFramePr>
          <p:cNvPr id="63" name="표 62">
            <a:extLst>
              <a:ext uri="{FF2B5EF4-FFF2-40B4-BE49-F238E27FC236}">
                <a16:creationId xmlns:a16="http://schemas.microsoft.com/office/drawing/2014/main" id="{71977109-39B4-1344-A38A-F9FD5B3CD7F3}"/>
              </a:ext>
            </a:extLst>
          </p:cNvPr>
          <p:cNvGraphicFramePr>
            <a:graphicFrameLocks noGrp="1"/>
          </p:cNvGraphicFramePr>
          <p:nvPr/>
        </p:nvGraphicFramePr>
        <p:xfrm>
          <a:off x="2933275" y="4031070"/>
          <a:ext cx="1448843" cy="1598904"/>
        </p:xfrm>
        <a:graphic>
          <a:graphicData uri="http://schemas.openxmlformats.org/drawingml/2006/table">
            <a:tbl>
              <a:tblPr firstRow="1" bandRow="1">
                <a:effectLst/>
                <a:tableStyleId>{5C22544A-7EE6-4342-B048-85BDC9FD1C3A}</a:tableStyleId>
              </a:tblPr>
              <a:tblGrid>
                <a:gridCol w="1448843">
                  <a:extLst>
                    <a:ext uri="{9D8B030D-6E8A-4147-A177-3AD203B41FA5}">
                      <a16:colId xmlns:a16="http://schemas.microsoft.com/office/drawing/2014/main" val="1862679023"/>
                    </a:ext>
                  </a:extLst>
                </a:gridCol>
              </a:tblGrid>
              <a:tr h="39972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b="1">
                          <a:solidFill>
                            <a:schemeClr val="tx1"/>
                          </a:solidFill>
                        </a:rPr>
                        <a:t>DevEvent</a:t>
                      </a:r>
                      <a:endParaRPr lang="ko-Kore-KR" altLang="en-US" sz="1600" b="1">
                        <a:solidFill>
                          <a:schemeClr val="tx1"/>
                        </a:solidFill>
                      </a:endParaRPr>
                    </a:p>
                  </a:txBody>
                  <a:tcPr marL="70744" marR="70744" marT="35372" marB="353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8812674"/>
                  </a:ext>
                </a:extLst>
              </a:tr>
              <a:tr h="399726">
                <a:tc>
                  <a:txBody>
                    <a:bodyPr/>
                    <a:lstStyle/>
                    <a:p>
                      <a:r>
                        <a:rPr lang="en-US" altLang="ko-Kore-KR" sz="1600" b="0">
                          <a:solidFill>
                            <a:schemeClr val="tx1"/>
                          </a:solidFill>
                        </a:rPr>
                        <a:t> id (PK)</a:t>
                      </a:r>
                      <a:endParaRPr lang="ko-Kore-KR" altLang="en-US" sz="1600" b="0">
                        <a:solidFill>
                          <a:schemeClr val="tx1"/>
                        </a:solidFill>
                      </a:endParaRPr>
                    </a:p>
                  </a:txBody>
                  <a:tcPr marL="70744" marR="70744" marT="35372" marB="353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3367772"/>
                  </a:ext>
                </a:extLst>
              </a:tr>
              <a:tr h="399726">
                <a:tc>
                  <a:txBody>
                    <a:bodyPr/>
                    <a:lstStyle/>
                    <a:p>
                      <a:r>
                        <a:rPr lang="en-US" altLang="ko-Kore-KR" sz="1600" b="0">
                          <a:solidFill>
                            <a:schemeClr val="tx1"/>
                          </a:solidFill>
                        </a:rPr>
                        <a:t> name</a:t>
                      </a:r>
                      <a:endParaRPr lang="ko-Kore-KR" altLang="en-US" sz="1600" b="0">
                        <a:solidFill>
                          <a:schemeClr val="tx1"/>
                        </a:solidFill>
                      </a:endParaRPr>
                    </a:p>
                  </a:txBody>
                  <a:tcPr marL="70744" marR="70744" marT="35372" marB="353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8239007"/>
                  </a:ext>
                </a:extLst>
              </a:tr>
              <a:tr h="399726">
                <a:tc>
                  <a:txBody>
                    <a:bodyPr/>
                    <a:lstStyle/>
                    <a:p>
                      <a:r>
                        <a:rPr lang="en-US" altLang="ko-Kore-KR" sz="1600" b="0">
                          <a:solidFill>
                            <a:schemeClr val="tx1"/>
                          </a:solidFill>
                        </a:rPr>
                        <a:t> tags</a:t>
                      </a:r>
                      <a:endParaRPr lang="ko-Kore-KR" altLang="en-US" sz="1600" b="0">
                        <a:solidFill>
                          <a:schemeClr val="tx1"/>
                        </a:solidFill>
                      </a:endParaRPr>
                    </a:p>
                  </a:txBody>
                  <a:tcPr marL="70744" marR="70744" marT="35372" marB="353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5948146"/>
                  </a:ext>
                </a:extLst>
              </a:tr>
            </a:tbl>
          </a:graphicData>
        </a:graphic>
      </p:graphicFrame>
      <p:sp>
        <p:nvSpPr>
          <p:cNvPr id="64" name="직사각형 63">
            <a:extLst>
              <a:ext uri="{FF2B5EF4-FFF2-40B4-BE49-F238E27FC236}">
                <a16:creationId xmlns:a16="http://schemas.microsoft.com/office/drawing/2014/main" id="{3C47AA5A-6F8A-B84B-AE28-DC17B8B3E4E4}"/>
              </a:ext>
            </a:extLst>
          </p:cNvPr>
          <p:cNvSpPr/>
          <p:nvPr/>
        </p:nvSpPr>
        <p:spPr>
          <a:xfrm>
            <a:off x="2920586" y="5207373"/>
            <a:ext cx="1448843" cy="43833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A93DB30D-36A4-704B-BF7E-40CEF210264E}"/>
              </a:ext>
            </a:extLst>
          </p:cNvPr>
          <p:cNvSpPr txBox="1"/>
          <p:nvPr/>
        </p:nvSpPr>
        <p:spPr>
          <a:xfrm>
            <a:off x="3645007" y="6102209"/>
            <a:ext cx="14462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100">
                <a:solidFill>
                  <a:srgbClr val="FF0000"/>
                </a:solidFill>
              </a:rPr>
              <a:t>ex) </a:t>
            </a:r>
            <a:r>
              <a:rPr kumimoji="1" lang="ko-Kore-KR" altLang="en-US" sz="1100">
                <a:solidFill>
                  <a:srgbClr val="FF0000"/>
                </a:solidFill>
              </a:rPr>
              <a:t>클라우드</a:t>
            </a:r>
            <a:r>
              <a:rPr kumimoji="1" lang="en-US" altLang="ko-Kore-KR" sz="1100">
                <a:solidFill>
                  <a:srgbClr val="FF0000"/>
                </a:solidFill>
              </a:rPr>
              <a:t>,</a:t>
            </a:r>
            <a:r>
              <a:rPr kumimoji="1" lang="ko-KR" altLang="en-US" sz="1100">
                <a:solidFill>
                  <a:srgbClr val="FF0000"/>
                </a:solidFill>
              </a:rPr>
              <a:t> 온라인</a:t>
            </a:r>
            <a:endParaRPr kumimoji="1" lang="ko-Kore-KR" altLang="en-US" sz="1100">
              <a:solidFill>
                <a:srgbClr val="FF0000"/>
              </a:solidFill>
            </a:endParaRPr>
          </a:p>
        </p:txBody>
      </p:sp>
      <p:cxnSp>
        <p:nvCxnSpPr>
          <p:cNvPr id="66" name="구부러진 연결선[U] 65">
            <a:extLst>
              <a:ext uri="{FF2B5EF4-FFF2-40B4-BE49-F238E27FC236}">
                <a16:creationId xmlns:a16="http://schemas.microsoft.com/office/drawing/2014/main" id="{21F4C65D-1704-1441-99D0-5D27EEE136A7}"/>
              </a:ext>
            </a:extLst>
          </p:cNvPr>
          <p:cNvCxnSpPr>
            <a:cxnSpLocks/>
            <a:stCxn id="63" idx="2"/>
            <a:endCxn id="65" idx="0"/>
          </p:cNvCxnSpPr>
          <p:nvPr/>
        </p:nvCxnSpPr>
        <p:spPr>
          <a:xfrm rot="16200000" flipH="1">
            <a:off x="3776792" y="5510878"/>
            <a:ext cx="472235" cy="710426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38B0B755-14D3-5944-A864-C387117DC73C}"/>
              </a:ext>
            </a:extLst>
          </p:cNvPr>
          <p:cNvSpPr/>
          <p:nvPr/>
        </p:nvSpPr>
        <p:spPr>
          <a:xfrm>
            <a:off x="5368576" y="4018253"/>
            <a:ext cx="1719216" cy="160531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259959A8-FF8C-4F43-9F99-9D49F7E5A6F8}"/>
              </a:ext>
            </a:extLst>
          </p:cNvPr>
          <p:cNvSpPr txBox="1"/>
          <p:nvPr/>
        </p:nvSpPr>
        <p:spPr>
          <a:xfrm>
            <a:off x="6232697" y="6121398"/>
            <a:ext cx="12362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100">
                <a:solidFill>
                  <a:srgbClr val="FF0000"/>
                </a:solidFill>
              </a:rPr>
              <a:t>태그로 분류 가능</a:t>
            </a:r>
            <a:endParaRPr kumimoji="1" lang="ko-Kore-KR" altLang="en-US" sz="1100">
              <a:solidFill>
                <a:srgbClr val="FF0000"/>
              </a:solidFill>
            </a:endParaRPr>
          </a:p>
        </p:txBody>
      </p:sp>
      <p:cxnSp>
        <p:nvCxnSpPr>
          <p:cNvPr id="69" name="구부러진 연결선[U] 68">
            <a:extLst>
              <a:ext uri="{FF2B5EF4-FFF2-40B4-BE49-F238E27FC236}">
                <a16:creationId xmlns:a16="http://schemas.microsoft.com/office/drawing/2014/main" id="{AA469A51-D810-E943-A906-CEFB3EB69967}"/>
              </a:ext>
            </a:extLst>
          </p:cNvPr>
          <p:cNvCxnSpPr>
            <a:cxnSpLocks/>
            <a:stCxn id="51" idx="2"/>
            <a:endCxn id="68" idx="0"/>
          </p:cNvCxnSpPr>
          <p:nvPr/>
        </p:nvCxnSpPr>
        <p:spPr>
          <a:xfrm rot="16200000" flipH="1">
            <a:off x="6292109" y="5562692"/>
            <a:ext cx="497832" cy="619580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33917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>
            <a:extLst>
              <a:ext uri="{FF2B5EF4-FFF2-40B4-BE49-F238E27FC236}">
                <a16:creationId xmlns:a16="http://schemas.microsoft.com/office/drawing/2014/main" id="{462A8539-9E29-C74E-9606-77C65B163288}"/>
              </a:ext>
            </a:extLst>
          </p:cNvPr>
          <p:cNvSpPr/>
          <p:nvPr/>
        </p:nvSpPr>
        <p:spPr>
          <a:xfrm>
            <a:off x="2154620" y="2175641"/>
            <a:ext cx="2354317" cy="2354317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>
                <a:solidFill>
                  <a:sysClr val="windowText" lastClr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클라이언트</a:t>
            </a:r>
            <a:endParaRPr kumimoji="1" lang="ko-Kore-KR" altLang="en-US" sz="2000" dirty="0">
              <a:solidFill>
                <a:sysClr val="windowText" lastClr="000000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A19E17B3-7A31-8142-90A2-E7A35633F6B6}"/>
              </a:ext>
            </a:extLst>
          </p:cNvPr>
          <p:cNvSpPr/>
          <p:nvPr/>
        </p:nvSpPr>
        <p:spPr>
          <a:xfrm>
            <a:off x="6894786" y="2175641"/>
            <a:ext cx="2354317" cy="2354317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z="2000" dirty="0">
                <a:solidFill>
                  <a:sysClr val="windowText" lastClr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서버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38D1E57-227D-6E4E-8142-AEFA7EAE2A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8200" y="2709112"/>
            <a:ext cx="527323" cy="494424"/>
          </a:xfrm>
          <a:prstGeom prst="rect">
            <a:avLst/>
          </a:prstGeom>
        </p:spPr>
      </p:pic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27F54776-332D-524E-AFD8-46E396986988}"/>
              </a:ext>
            </a:extLst>
          </p:cNvPr>
          <p:cNvCxnSpPr/>
          <p:nvPr/>
        </p:nvCxnSpPr>
        <p:spPr>
          <a:xfrm>
            <a:off x="4687614" y="3429000"/>
            <a:ext cx="1975945" cy="0"/>
          </a:xfrm>
          <a:prstGeom prst="straightConnector1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030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EEA9516D-48FB-B749-A52F-CF62E43C2375}"/>
              </a:ext>
            </a:extLst>
          </p:cNvPr>
          <p:cNvSpPr/>
          <p:nvPr/>
        </p:nvSpPr>
        <p:spPr>
          <a:xfrm>
            <a:off x="1844235" y="3791409"/>
            <a:ext cx="1448843" cy="1598902"/>
          </a:xfrm>
          <a:prstGeom prst="rect">
            <a:avLst/>
          </a:prstGeom>
          <a:noFill/>
          <a:effectLst>
            <a:outerShdw blurRad="50800" dist="38100" dir="42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CB2F42E6-C6A9-7644-9BD2-BEB34237F708}"/>
              </a:ext>
            </a:extLst>
          </p:cNvPr>
          <p:cNvGraphicFramePr>
            <a:graphicFrameLocks noGrp="1"/>
          </p:cNvGraphicFramePr>
          <p:nvPr/>
        </p:nvGraphicFramePr>
        <p:xfrm>
          <a:off x="1844235" y="3797817"/>
          <a:ext cx="1448843" cy="1598904"/>
        </p:xfrm>
        <a:graphic>
          <a:graphicData uri="http://schemas.openxmlformats.org/drawingml/2006/table">
            <a:tbl>
              <a:tblPr firstRow="1" bandRow="1">
                <a:effectLst/>
                <a:tableStyleId>{5C22544A-7EE6-4342-B048-85BDC9FD1C3A}</a:tableStyleId>
              </a:tblPr>
              <a:tblGrid>
                <a:gridCol w="1448843">
                  <a:extLst>
                    <a:ext uri="{9D8B030D-6E8A-4147-A177-3AD203B41FA5}">
                      <a16:colId xmlns:a16="http://schemas.microsoft.com/office/drawing/2014/main" val="1862679023"/>
                    </a:ext>
                  </a:extLst>
                </a:gridCol>
              </a:tblGrid>
              <a:tr h="39972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b="1">
                          <a:solidFill>
                            <a:schemeClr val="tx1"/>
                          </a:solidFill>
                        </a:rPr>
                        <a:t>DevEvent</a:t>
                      </a:r>
                      <a:endParaRPr lang="ko-Kore-KR" altLang="en-US" sz="1600" b="1">
                        <a:solidFill>
                          <a:schemeClr val="tx1"/>
                        </a:solidFill>
                      </a:endParaRPr>
                    </a:p>
                  </a:txBody>
                  <a:tcPr marL="70744" marR="70744" marT="35372" marB="353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8812674"/>
                  </a:ext>
                </a:extLst>
              </a:tr>
              <a:tr h="399726">
                <a:tc>
                  <a:txBody>
                    <a:bodyPr/>
                    <a:lstStyle/>
                    <a:p>
                      <a:r>
                        <a:rPr lang="en-US" altLang="ko-Kore-KR" sz="1600" b="0">
                          <a:solidFill>
                            <a:schemeClr val="tx1"/>
                          </a:solidFill>
                        </a:rPr>
                        <a:t> id (PK)</a:t>
                      </a:r>
                      <a:endParaRPr lang="ko-Kore-KR" altLang="en-US" sz="1600" b="0">
                        <a:solidFill>
                          <a:schemeClr val="tx1"/>
                        </a:solidFill>
                      </a:endParaRPr>
                    </a:p>
                  </a:txBody>
                  <a:tcPr marL="70744" marR="70744" marT="35372" marB="353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3367772"/>
                  </a:ext>
                </a:extLst>
              </a:tr>
              <a:tr h="399726">
                <a:tc>
                  <a:txBody>
                    <a:bodyPr/>
                    <a:lstStyle/>
                    <a:p>
                      <a:r>
                        <a:rPr lang="en-US" altLang="ko-Kore-KR" sz="1600" b="0">
                          <a:solidFill>
                            <a:schemeClr val="tx1"/>
                          </a:solidFill>
                        </a:rPr>
                        <a:t> name</a:t>
                      </a:r>
                      <a:endParaRPr lang="ko-Kore-KR" altLang="en-US" sz="1600" b="0">
                        <a:solidFill>
                          <a:schemeClr val="tx1"/>
                        </a:solidFill>
                      </a:endParaRPr>
                    </a:p>
                  </a:txBody>
                  <a:tcPr marL="70744" marR="70744" marT="35372" marB="353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8239007"/>
                  </a:ext>
                </a:extLst>
              </a:tr>
              <a:tr h="399726">
                <a:tc>
                  <a:txBody>
                    <a:bodyPr/>
                    <a:lstStyle/>
                    <a:p>
                      <a:r>
                        <a:rPr lang="en-US" altLang="ko-Kore-KR" sz="1600" b="0">
                          <a:solidFill>
                            <a:schemeClr val="tx1"/>
                          </a:solidFill>
                        </a:rPr>
                        <a:t> tags</a:t>
                      </a:r>
                      <a:endParaRPr lang="ko-Kore-KR" altLang="en-US" sz="1600" b="0">
                        <a:solidFill>
                          <a:schemeClr val="tx1"/>
                        </a:solidFill>
                      </a:endParaRPr>
                    </a:p>
                  </a:txBody>
                  <a:tcPr marL="70744" marR="70744" marT="35372" marB="353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5948146"/>
                  </a:ext>
                </a:extLst>
              </a:tr>
            </a:tbl>
          </a:graphicData>
        </a:graphic>
      </p:graphicFrame>
      <p:sp>
        <p:nvSpPr>
          <p:cNvPr id="10" name="직사각형 9">
            <a:extLst>
              <a:ext uri="{FF2B5EF4-FFF2-40B4-BE49-F238E27FC236}">
                <a16:creationId xmlns:a16="http://schemas.microsoft.com/office/drawing/2014/main" id="{51B94AA5-7261-C349-BF5D-83CC9ED42BF8}"/>
              </a:ext>
            </a:extLst>
          </p:cNvPr>
          <p:cNvSpPr/>
          <p:nvPr/>
        </p:nvSpPr>
        <p:spPr>
          <a:xfrm>
            <a:off x="4270194" y="3791408"/>
            <a:ext cx="1720059" cy="1598903"/>
          </a:xfrm>
          <a:prstGeom prst="rect">
            <a:avLst/>
          </a:prstGeom>
          <a:noFill/>
          <a:effectLst>
            <a:outerShdw blurRad="50800" dist="38100" dir="42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aphicFrame>
        <p:nvGraphicFramePr>
          <p:cNvPr id="11" name="표 4">
            <a:extLst>
              <a:ext uri="{FF2B5EF4-FFF2-40B4-BE49-F238E27FC236}">
                <a16:creationId xmlns:a16="http://schemas.microsoft.com/office/drawing/2014/main" id="{4BB67324-1F54-C64E-91A6-374AD50EFAD4}"/>
              </a:ext>
            </a:extLst>
          </p:cNvPr>
          <p:cNvGraphicFramePr>
            <a:graphicFrameLocks noGrp="1"/>
          </p:cNvGraphicFramePr>
          <p:nvPr/>
        </p:nvGraphicFramePr>
        <p:xfrm>
          <a:off x="4270194" y="3797817"/>
          <a:ext cx="1720059" cy="1598904"/>
        </p:xfrm>
        <a:graphic>
          <a:graphicData uri="http://schemas.openxmlformats.org/drawingml/2006/table">
            <a:tbl>
              <a:tblPr firstRow="1" bandRow="1">
                <a:effectLst/>
                <a:tableStyleId>{5C22544A-7EE6-4342-B048-85BDC9FD1C3A}</a:tableStyleId>
              </a:tblPr>
              <a:tblGrid>
                <a:gridCol w="1720059">
                  <a:extLst>
                    <a:ext uri="{9D8B030D-6E8A-4147-A177-3AD203B41FA5}">
                      <a16:colId xmlns:a16="http://schemas.microsoft.com/office/drawing/2014/main" val="1862679023"/>
                    </a:ext>
                  </a:extLst>
                </a:gridCol>
              </a:tblGrid>
              <a:tr h="39972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b="1">
                          <a:solidFill>
                            <a:schemeClr val="tx1"/>
                          </a:solidFill>
                        </a:rPr>
                        <a:t>DevEvent_Tag</a:t>
                      </a:r>
                      <a:endParaRPr lang="ko-Kore-KR" altLang="en-US" sz="1600" b="1">
                        <a:solidFill>
                          <a:schemeClr val="tx1"/>
                        </a:solidFill>
                      </a:endParaRPr>
                    </a:p>
                  </a:txBody>
                  <a:tcPr marL="70744" marR="70744" marT="35372" marB="353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8812674"/>
                  </a:ext>
                </a:extLst>
              </a:tr>
              <a:tr h="399726">
                <a:tc>
                  <a:txBody>
                    <a:bodyPr/>
                    <a:lstStyle/>
                    <a:p>
                      <a:r>
                        <a:rPr lang="en-US" altLang="ko-Kore-KR" sz="1600" b="0">
                          <a:solidFill>
                            <a:schemeClr val="tx1"/>
                          </a:solidFill>
                        </a:rPr>
                        <a:t> id (PK)</a:t>
                      </a:r>
                      <a:endParaRPr lang="ko-Kore-KR" altLang="en-US" sz="1600" b="0">
                        <a:solidFill>
                          <a:schemeClr val="tx1"/>
                        </a:solidFill>
                      </a:endParaRPr>
                    </a:p>
                  </a:txBody>
                  <a:tcPr marL="70744" marR="70744" marT="35372" marB="353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3367772"/>
                  </a:ext>
                </a:extLst>
              </a:tr>
              <a:tr h="399726">
                <a:tc>
                  <a:txBody>
                    <a:bodyPr/>
                    <a:lstStyle/>
                    <a:p>
                      <a:r>
                        <a:rPr lang="en-US" altLang="ko-Kore-KR" sz="1600" b="0">
                          <a:solidFill>
                            <a:schemeClr val="tx1"/>
                          </a:solidFill>
                        </a:rPr>
                        <a:t> dev_event_id (FK)</a:t>
                      </a:r>
                      <a:endParaRPr lang="ko-Kore-KR" altLang="en-US" sz="1600" b="0">
                        <a:solidFill>
                          <a:schemeClr val="tx1"/>
                        </a:solidFill>
                      </a:endParaRPr>
                    </a:p>
                  </a:txBody>
                  <a:tcPr marL="70744" marR="70744" marT="35372" marB="353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8239007"/>
                  </a:ext>
                </a:extLst>
              </a:tr>
              <a:tr h="399726">
                <a:tc>
                  <a:txBody>
                    <a:bodyPr/>
                    <a:lstStyle/>
                    <a:p>
                      <a:r>
                        <a:rPr lang="en-US" altLang="ko-Kore-KR" sz="1600" b="0">
                          <a:solidFill>
                            <a:schemeClr val="tx1"/>
                          </a:solidFill>
                        </a:rPr>
                        <a:t> tag_id (FK)</a:t>
                      </a:r>
                      <a:endParaRPr lang="ko-Kore-KR" altLang="en-US" sz="1600" b="0">
                        <a:solidFill>
                          <a:schemeClr val="tx1"/>
                        </a:solidFill>
                      </a:endParaRPr>
                    </a:p>
                  </a:txBody>
                  <a:tcPr marL="70744" marR="70744" marT="35372" marB="353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5948146"/>
                  </a:ext>
                </a:extLst>
              </a:tr>
            </a:tbl>
          </a:graphicData>
        </a:graphic>
      </p:graphicFrame>
      <p:sp>
        <p:nvSpPr>
          <p:cNvPr id="12" name="직사각형 11">
            <a:extLst>
              <a:ext uri="{FF2B5EF4-FFF2-40B4-BE49-F238E27FC236}">
                <a16:creationId xmlns:a16="http://schemas.microsoft.com/office/drawing/2014/main" id="{AB11C355-4983-FF4A-95F3-7548C2A167B5}"/>
              </a:ext>
            </a:extLst>
          </p:cNvPr>
          <p:cNvSpPr/>
          <p:nvPr/>
        </p:nvSpPr>
        <p:spPr>
          <a:xfrm>
            <a:off x="6967369" y="3791409"/>
            <a:ext cx="1448843" cy="1205586"/>
          </a:xfrm>
          <a:prstGeom prst="rect">
            <a:avLst/>
          </a:prstGeom>
          <a:noFill/>
          <a:effectLst>
            <a:outerShdw blurRad="50800" dist="38100" dir="42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aphicFrame>
        <p:nvGraphicFramePr>
          <p:cNvPr id="13" name="표 4">
            <a:extLst>
              <a:ext uri="{FF2B5EF4-FFF2-40B4-BE49-F238E27FC236}">
                <a16:creationId xmlns:a16="http://schemas.microsoft.com/office/drawing/2014/main" id="{28E899F6-CE40-8A42-A8FF-BF7768CB4D13}"/>
              </a:ext>
            </a:extLst>
          </p:cNvPr>
          <p:cNvGraphicFramePr>
            <a:graphicFrameLocks noGrp="1"/>
          </p:cNvGraphicFramePr>
          <p:nvPr/>
        </p:nvGraphicFramePr>
        <p:xfrm>
          <a:off x="6967369" y="3797817"/>
          <a:ext cx="1448843" cy="1199178"/>
        </p:xfrm>
        <a:graphic>
          <a:graphicData uri="http://schemas.openxmlformats.org/drawingml/2006/table">
            <a:tbl>
              <a:tblPr firstRow="1" bandRow="1">
                <a:effectLst/>
                <a:tableStyleId>{5C22544A-7EE6-4342-B048-85BDC9FD1C3A}</a:tableStyleId>
              </a:tblPr>
              <a:tblGrid>
                <a:gridCol w="1448843">
                  <a:extLst>
                    <a:ext uri="{9D8B030D-6E8A-4147-A177-3AD203B41FA5}">
                      <a16:colId xmlns:a16="http://schemas.microsoft.com/office/drawing/2014/main" val="1862679023"/>
                    </a:ext>
                  </a:extLst>
                </a:gridCol>
              </a:tblGrid>
              <a:tr h="39972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b="1">
                          <a:solidFill>
                            <a:schemeClr val="tx1"/>
                          </a:solidFill>
                        </a:rPr>
                        <a:t>Tag</a:t>
                      </a:r>
                      <a:endParaRPr lang="ko-Kore-KR" altLang="en-US" sz="1600" b="1">
                        <a:solidFill>
                          <a:schemeClr val="tx1"/>
                        </a:solidFill>
                      </a:endParaRPr>
                    </a:p>
                  </a:txBody>
                  <a:tcPr marL="70744" marR="70744" marT="35372" marB="353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8812674"/>
                  </a:ext>
                </a:extLst>
              </a:tr>
              <a:tr h="399726">
                <a:tc>
                  <a:txBody>
                    <a:bodyPr/>
                    <a:lstStyle/>
                    <a:p>
                      <a:r>
                        <a:rPr lang="en-US" altLang="ko-Kore-KR" sz="1600" b="0">
                          <a:solidFill>
                            <a:schemeClr val="tx1"/>
                          </a:solidFill>
                        </a:rPr>
                        <a:t> id (PK)</a:t>
                      </a:r>
                      <a:endParaRPr lang="ko-Kore-KR" altLang="en-US" sz="1600" b="0">
                        <a:solidFill>
                          <a:schemeClr val="tx1"/>
                        </a:solidFill>
                      </a:endParaRPr>
                    </a:p>
                  </a:txBody>
                  <a:tcPr marL="70744" marR="70744" marT="35372" marB="353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3367772"/>
                  </a:ext>
                </a:extLst>
              </a:tr>
              <a:tr h="399726">
                <a:tc>
                  <a:txBody>
                    <a:bodyPr/>
                    <a:lstStyle/>
                    <a:p>
                      <a:r>
                        <a:rPr lang="en-US" altLang="ko-Kore-KR" sz="1600" b="0">
                          <a:solidFill>
                            <a:schemeClr val="tx1"/>
                          </a:solidFill>
                        </a:rPr>
                        <a:t> name</a:t>
                      </a:r>
                      <a:endParaRPr lang="ko-Kore-KR" altLang="en-US" sz="1600" b="0">
                        <a:solidFill>
                          <a:schemeClr val="tx1"/>
                        </a:solidFill>
                      </a:endParaRPr>
                    </a:p>
                  </a:txBody>
                  <a:tcPr marL="70744" marR="70744" marT="35372" marB="353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8239007"/>
                  </a:ext>
                </a:extLst>
              </a:tr>
            </a:tbl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577C6BFD-5213-6445-AC0F-8B57AF4BF533}"/>
              </a:ext>
            </a:extLst>
          </p:cNvPr>
          <p:cNvSpPr/>
          <p:nvPr/>
        </p:nvSpPr>
        <p:spPr>
          <a:xfrm>
            <a:off x="1844235" y="489834"/>
            <a:ext cx="1448843" cy="1205586"/>
          </a:xfrm>
          <a:prstGeom prst="rect">
            <a:avLst/>
          </a:prstGeom>
          <a:noFill/>
          <a:effectLst>
            <a:outerShdw blurRad="50800" dist="38100" dir="42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aphicFrame>
        <p:nvGraphicFramePr>
          <p:cNvPr id="15" name="표 4">
            <a:extLst>
              <a:ext uri="{FF2B5EF4-FFF2-40B4-BE49-F238E27FC236}">
                <a16:creationId xmlns:a16="http://schemas.microsoft.com/office/drawing/2014/main" id="{461BFDF8-12EF-2F45-9EAC-CB55AF3577B3}"/>
              </a:ext>
            </a:extLst>
          </p:cNvPr>
          <p:cNvGraphicFramePr>
            <a:graphicFrameLocks noGrp="1"/>
          </p:cNvGraphicFramePr>
          <p:nvPr/>
        </p:nvGraphicFramePr>
        <p:xfrm>
          <a:off x="1844235" y="496242"/>
          <a:ext cx="1448843" cy="1199178"/>
        </p:xfrm>
        <a:graphic>
          <a:graphicData uri="http://schemas.openxmlformats.org/drawingml/2006/table">
            <a:tbl>
              <a:tblPr firstRow="1" bandRow="1">
                <a:effectLst/>
                <a:tableStyleId>{5C22544A-7EE6-4342-B048-85BDC9FD1C3A}</a:tableStyleId>
              </a:tblPr>
              <a:tblGrid>
                <a:gridCol w="1448843">
                  <a:extLst>
                    <a:ext uri="{9D8B030D-6E8A-4147-A177-3AD203B41FA5}">
                      <a16:colId xmlns:a16="http://schemas.microsoft.com/office/drawing/2014/main" val="1862679023"/>
                    </a:ext>
                  </a:extLst>
                </a:gridCol>
              </a:tblGrid>
              <a:tr h="39972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b="1">
                          <a:solidFill>
                            <a:schemeClr val="tx1"/>
                          </a:solidFill>
                        </a:rPr>
                        <a:t>DevEvent</a:t>
                      </a:r>
                      <a:endParaRPr lang="ko-Kore-KR" altLang="en-US" sz="1600" b="1">
                        <a:solidFill>
                          <a:schemeClr val="tx1"/>
                        </a:solidFill>
                      </a:endParaRPr>
                    </a:p>
                  </a:txBody>
                  <a:tcPr marL="70744" marR="70744" marT="35372" marB="353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8812674"/>
                  </a:ext>
                </a:extLst>
              </a:tr>
              <a:tr h="399726">
                <a:tc>
                  <a:txBody>
                    <a:bodyPr/>
                    <a:lstStyle/>
                    <a:p>
                      <a:r>
                        <a:rPr lang="en-US" altLang="ko-Kore-KR" sz="1600" b="0">
                          <a:solidFill>
                            <a:schemeClr val="tx1"/>
                          </a:solidFill>
                        </a:rPr>
                        <a:t> id (PK)</a:t>
                      </a:r>
                      <a:endParaRPr lang="ko-Kore-KR" altLang="en-US" sz="1600" b="0">
                        <a:solidFill>
                          <a:schemeClr val="tx1"/>
                        </a:solidFill>
                      </a:endParaRPr>
                    </a:p>
                  </a:txBody>
                  <a:tcPr marL="70744" marR="70744" marT="35372" marB="353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3367772"/>
                  </a:ext>
                </a:extLst>
              </a:tr>
              <a:tr h="399726">
                <a:tc>
                  <a:txBody>
                    <a:bodyPr/>
                    <a:lstStyle/>
                    <a:p>
                      <a:r>
                        <a:rPr lang="en-US" altLang="ko-Kore-KR" sz="1600" b="0">
                          <a:solidFill>
                            <a:schemeClr val="tx1"/>
                          </a:solidFill>
                        </a:rPr>
                        <a:t> name</a:t>
                      </a:r>
                      <a:endParaRPr lang="ko-Kore-KR" altLang="en-US" sz="1600" b="0">
                        <a:solidFill>
                          <a:schemeClr val="tx1"/>
                        </a:solidFill>
                      </a:endParaRPr>
                    </a:p>
                  </a:txBody>
                  <a:tcPr marL="70744" marR="70744" marT="35372" marB="353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8239007"/>
                  </a:ext>
                </a:extLst>
              </a:tr>
            </a:tbl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id="{87C5FC97-38B9-E242-9A57-136E11CCD5AF}"/>
              </a:ext>
            </a:extLst>
          </p:cNvPr>
          <p:cNvSpPr/>
          <p:nvPr/>
        </p:nvSpPr>
        <p:spPr>
          <a:xfrm>
            <a:off x="4270194" y="489833"/>
            <a:ext cx="1720059" cy="1598903"/>
          </a:xfrm>
          <a:prstGeom prst="rect">
            <a:avLst/>
          </a:prstGeom>
          <a:noFill/>
          <a:effectLst>
            <a:outerShdw blurRad="50800" dist="38100" dir="42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aphicFrame>
        <p:nvGraphicFramePr>
          <p:cNvPr id="17" name="표 4">
            <a:extLst>
              <a:ext uri="{FF2B5EF4-FFF2-40B4-BE49-F238E27FC236}">
                <a16:creationId xmlns:a16="http://schemas.microsoft.com/office/drawing/2014/main" id="{025EF748-84B6-E649-9030-804FFC886DCE}"/>
              </a:ext>
            </a:extLst>
          </p:cNvPr>
          <p:cNvGraphicFramePr>
            <a:graphicFrameLocks noGrp="1"/>
          </p:cNvGraphicFramePr>
          <p:nvPr/>
        </p:nvGraphicFramePr>
        <p:xfrm>
          <a:off x="4270194" y="496242"/>
          <a:ext cx="1720059" cy="1598904"/>
        </p:xfrm>
        <a:graphic>
          <a:graphicData uri="http://schemas.openxmlformats.org/drawingml/2006/table">
            <a:tbl>
              <a:tblPr firstRow="1" bandRow="1">
                <a:effectLst/>
                <a:tableStyleId>{5C22544A-7EE6-4342-B048-85BDC9FD1C3A}</a:tableStyleId>
              </a:tblPr>
              <a:tblGrid>
                <a:gridCol w="1720059">
                  <a:extLst>
                    <a:ext uri="{9D8B030D-6E8A-4147-A177-3AD203B41FA5}">
                      <a16:colId xmlns:a16="http://schemas.microsoft.com/office/drawing/2014/main" val="1862679023"/>
                    </a:ext>
                  </a:extLst>
                </a:gridCol>
              </a:tblGrid>
              <a:tr h="39972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b="1">
                          <a:solidFill>
                            <a:schemeClr val="tx1"/>
                          </a:solidFill>
                        </a:rPr>
                        <a:t>DevEvent_Tag</a:t>
                      </a:r>
                      <a:endParaRPr lang="ko-Kore-KR" altLang="en-US" sz="1600" b="1">
                        <a:solidFill>
                          <a:schemeClr val="tx1"/>
                        </a:solidFill>
                      </a:endParaRPr>
                    </a:p>
                  </a:txBody>
                  <a:tcPr marL="70744" marR="70744" marT="35372" marB="353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8812674"/>
                  </a:ext>
                </a:extLst>
              </a:tr>
              <a:tr h="399726">
                <a:tc>
                  <a:txBody>
                    <a:bodyPr/>
                    <a:lstStyle/>
                    <a:p>
                      <a:r>
                        <a:rPr lang="en-US" altLang="ko-Kore-KR" sz="1600" b="0">
                          <a:solidFill>
                            <a:schemeClr val="tx1"/>
                          </a:solidFill>
                        </a:rPr>
                        <a:t> id (PK)</a:t>
                      </a:r>
                      <a:endParaRPr lang="ko-Kore-KR" altLang="en-US" sz="1600" b="0">
                        <a:solidFill>
                          <a:schemeClr val="tx1"/>
                        </a:solidFill>
                      </a:endParaRPr>
                    </a:p>
                  </a:txBody>
                  <a:tcPr marL="70744" marR="70744" marT="35372" marB="353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3367772"/>
                  </a:ext>
                </a:extLst>
              </a:tr>
              <a:tr h="399726">
                <a:tc>
                  <a:txBody>
                    <a:bodyPr/>
                    <a:lstStyle/>
                    <a:p>
                      <a:r>
                        <a:rPr lang="en-US" altLang="ko-Kore-KR" sz="1600" b="0">
                          <a:solidFill>
                            <a:schemeClr val="tx1"/>
                          </a:solidFill>
                        </a:rPr>
                        <a:t> dev_event_id (FK)</a:t>
                      </a:r>
                      <a:endParaRPr lang="ko-Kore-KR" altLang="en-US" sz="1600" b="0">
                        <a:solidFill>
                          <a:schemeClr val="tx1"/>
                        </a:solidFill>
                      </a:endParaRPr>
                    </a:p>
                  </a:txBody>
                  <a:tcPr marL="70744" marR="70744" marT="35372" marB="353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8239007"/>
                  </a:ext>
                </a:extLst>
              </a:tr>
              <a:tr h="399726">
                <a:tc>
                  <a:txBody>
                    <a:bodyPr/>
                    <a:lstStyle/>
                    <a:p>
                      <a:r>
                        <a:rPr lang="en-US" altLang="ko-Kore-KR" sz="1600" b="0">
                          <a:solidFill>
                            <a:schemeClr val="tx1"/>
                          </a:solidFill>
                        </a:rPr>
                        <a:t> tag_id (FK)</a:t>
                      </a:r>
                      <a:endParaRPr lang="ko-Kore-KR" altLang="en-US" sz="1600" b="0">
                        <a:solidFill>
                          <a:schemeClr val="tx1"/>
                        </a:solidFill>
                      </a:endParaRPr>
                    </a:p>
                  </a:txBody>
                  <a:tcPr marL="70744" marR="70744" marT="35372" marB="353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5948146"/>
                  </a:ext>
                </a:extLst>
              </a:tr>
            </a:tbl>
          </a:graphicData>
        </a:graphic>
      </p:graphicFrame>
      <p:sp>
        <p:nvSpPr>
          <p:cNvPr id="18" name="직사각형 17">
            <a:extLst>
              <a:ext uri="{FF2B5EF4-FFF2-40B4-BE49-F238E27FC236}">
                <a16:creationId xmlns:a16="http://schemas.microsoft.com/office/drawing/2014/main" id="{1E863C97-0BB2-584C-8AC2-F0027CDDFBE3}"/>
              </a:ext>
            </a:extLst>
          </p:cNvPr>
          <p:cNvSpPr/>
          <p:nvPr/>
        </p:nvSpPr>
        <p:spPr>
          <a:xfrm>
            <a:off x="6967369" y="489834"/>
            <a:ext cx="1448843" cy="1205586"/>
          </a:xfrm>
          <a:prstGeom prst="rect">
            <a:avLst/>
          </a:prstGeom>
          <a:noFill/>
          <a:effectLst>
            <a:outerShdw blurRad="50800" dist="38100" dir="42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aphicFrame>
        <p:nvGraphicFramePr>
          <p:cNvPr id="19" name="표 4">
            <a:extLst>
              <a:ext uri="{FF2B5EF4-FFF2-40B4-BE49-F238E27FC236}">
                <a16:creationId xmlns:a16="http://schemas.microsoft.com/office/drawing/2014/main" id="{CCF6A788-B159-5C41-B8D2-4F39FD3BA310}"/>
              </a:ext>
            </a:extLst>
          </p:cNvPr>
          <p:cNvGraphicFramePr>
            <a:graphicFrameLocks noGrp="1"/>
          </p:cNvGraphicFramePr>
          <p:nvPr/>
        </p:nvGraphicFramePr>
        <p:xfrm>
          <a:off x="6967369" y="496242"/>
          <a:ext cx="1448843" cy="1199178"/>
        </p:xfrm>
        <a:graphic>
          <a:graphicData uri="http://schemas.openxmlformats.org/drawingml/2006/table">
            <a:tbl>
              <a:tblPr firstRow="1" bandRow="1">
                <a:effectLst/>
                <a:tableStyleId>{5C22544A-7EE6-4342-B048-85BDC9FD1C3A}</a:tableStyleId>
              </a:tblPr>
              <a:tblGrid>
                <a:gridCol w="1448843">
                  <a:extLst>
                    <a:ext uri="{9D8B030D-6E8A-4147-A177-3AD203B41FA5}">
                      <a16:colId xmlns:a16="http://schemas.microsoft.com/office/drawing/2014/main" val="1862679023"/>
                    </a:ext>
                  </a:extLst>
                </a:gridCol>
              </a:tblGrid>
              <a:tr h="39972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b="1">
                          <a:solidFill>
                            <a:schemeClr val="tx1"/>
                          </a:solidFill>
                        </a:rPr>
                        <a:t>Tag</a:t>
                      </a:r>
                      <a:endParaRPr lang="ko-Kore-KR" altLang="en-US" sz="1600" b="1">
                        <a:solidFill>
                          <a:schemeClr val="tx1"/>
                        </a:solidFill>
                      </a:endParaRPr>
                    </a:p>
                  </a:txBody>
                  <a:tcPr marL="70744" marR="70744" marT="35372" marB="353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8812674"/>
                  </a:ext>
                </a:extLst>
              </a:tr>
              <a:tr h="399726">
                <a:tc>
                  <a:txBody>
                    <a:bodyPr/>
                    <a:lstStyle/>
                    <a:p>
                      <a:r>
                        <a:rPr lang="en-US" altLang="ko-Kore-KR" sz="1600" b="0">
                          <a:solidFill>
                            <a:schemeClr val="tx1"/>
                          </a:solidFill>
                        </a:rPr>
                        <a:t> id (PK)</a:t>
                      </a:r>
                      <a:endParaRPr lang="ko-Kore-KR" altLang="en-US" sz="1600" b="0">
                        <a:solidFill>
                          <a:schemeClr val="tx1"/>
                        </a:solidFill>
                      </a:endParaRPr>
                    </a:p>
                  </a:txBody>
                  <a:tcPr marL="70744" marR="70744" marT="35372" marB="353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3367772"/>
                  </a:ext>
                </a:extLst>
              </a:tr>
              <a:tr h="399726">
                <a:tc>
                  <a:txBody>
                    <a:bodyPr/>
                    <a:lstStyle/>
                    <a:p>
                      <a:r>
                        <a:rPr lang="en-US" altLang="ko-Kore-KR" sz="1600" b="0">
                          <a:solidFill>
                            <a:schemeClr val="tx1"/>
                          </a:solidFill>
                        </a:rPr>
                        <a:t> name</a:t>
                      </a:r>
                      <a:endParaRPr lang="ko-Kore-KR" altLang="en-US" sz="1600" b="0">
                        <a:solidFill>
                          <a:schemeClr val="tx1"/>
                        </a:solidFill>
                      </a:endParaRPr>
                    </a:p>
                  </a:txBody>
                  <a:tcPr marL="70744" marR="70744" marT="35372" marB="353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8239007"/>
                  </a:ext>
                </a:extLst>
              </a:tr>
            </a:tbl>
          </a:graphicData>
        </a:graphic>
      </p:graphicFrame>
      <p:sp>
        <p:nvSpPr>
          <p:cNvPr id="20" name="직사각형 19">
            <a:extLst>
              <a:ext uri="{FF2B5EF4-FFF2-40B4-BE49-F238E27FC236}">
                <a16:creationId xmlns:a16="http://schemas.microsoft.com/office/drawing/2014/main" id="{A527259A-49C1-D34F-AB6C-38CD990554DB}"/>
              </a:ext>
            </a:extLst>
          </p:cNvPr>
          <p:cNvSpPr/>
          <p:nvPr/>
        </p:nvSpPr>
        <p:spPr>
          <a:xfrm>
            <a:off x="1831546" y="4974120"/>
            <a:ext cx="1448843" cy="43833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C661E9D-5B0F-254E-B8FB-A6BE79ECA4D3}"/>
              </a:ext>
            </a:extLst>
          </p:cNvPr>
          <p:cNvSpPr txBox="1"/>
          <p:nvPr/>
        </p:nvSpPr>
        <p:spPr>
          <a:xfrm>
            <a:off x="2555967" y="5868956"/>
            <a:ext cx="14462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100">
                <a:solidFill>
                  <a:srgbClr val="FF0000"/>
                </a:solidFill>
              </a:rPr>
              <a:t>ex) </a:t>
            </a:r>
            <a:r>
              <a:rPr kumimoji="1" lang="ko-Kore-KR" altLang="en-US" sz="1100">
                <a:solidFill>
                  <a:srgbClr val="FF0000"/>
                </a:solidFill>
              </a:rPr>
              <a:t>클라우드</a:t>
            </a:r>
            <a:r>
              <a:rPr kumimoji="1" lang="en-US" altLang="ko-Kore-KR" sz="1100">
                <a:solidFill>
                  <a:srgbClr val="FF0000"/>
                </a:solidFill>
              </a:rPr>
              <a:t>,</a:t>
            </a:r>
            <a:r>
              <a:rPr kumimoji="1" lang="ko-KR" altLang="en-US" sz="1100">
                <a:solidFill>
                  <a:srgbClr val="FF0000"/>
                </a:solidFill>
              </a:rPr>
              <a:t> 온라인</a:t>
            </a:r>
            <a:endParaRPr kumimoji="1" lang="ko-Kore-KR" altLang="en-US" sz="1100">
              <a:solidFill>
                <a:srgbClr val="FF0000"/>
              </a:solidFill>
            </a:endParaRPr>
          </a:p>
        </p:txBody>
      </p:sp>
      <p:cxnSp>
        <p:nvCxnSpPr>
          <p:cNvPr id="21" name="구부러진 연결선[U] 20">
            <a:extLst>
              <a:ext uri="{FF2B5EF4-FFF2-40B4-BE49-F238E27FC236}">
                <a16:creationId xmlns:a16="http://schemas.microsoft.com/office/drawing/2014/main" id="{D08C1AD7-0C05-784C-9C0C-F84640FF7A29}"/>
              </a:ext>
            </a:extLst>
          </p:cNvPr>
          <p:cNvCxnSpPr>
            <a:cxnSpLocks/>
            <a:stCxn id="4" idx="2"/>
            <a:endCxn id="2" idx="0"/>
          </p:cNvCxnSpPr>
          <p:nvPr/>
        </p:nvCxnSpPr>
        <p:spPr>
          <a:xfrm rot="16200000" flipH="1">
            <a:off x="2687752" y="5277625"/>
            <a:ext cx="472235" cy="710426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90325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CBA8D05-B248-D54B-852B-FB86439AD12D}"/>
              </a:ext>
            </a:extLst>
          </p:cNvPr>
          <p:cNvSpPr/>
          <p:nvPr/>
        </p:nvSpPr>
        <p:spPr>
          <a:xfrm>
            <a:off x="4512790" y="2419809"/>
            <a:ext cx="1448843" cy="1598902"/>
          </a:xfrm>
          <a:prstGeom prst="rect">
            <a:avLst/>
          </a:prstGeom>
          <a:noFill/>
          <a:effectLst>
            <a:outerShdw blurRad="50800" dist="38100" dir="42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68F4F931-711E-764F-98F4-07D85EB9C36A}"/>
              </a:ext>
            </a:extLst>
          </p:cNvPr>
          <p:cNvGraphicFramePr>
            <a:graphicFrameLocks noGrp="1"/>
          </p:cNvGraphicFramePr>
          <p:nvPr/>
        </p:nvGraphicFramePr>
        <p:xfrm>
          <a:off x="4512790" y="2426217"/>
          <a:ext cx="1448843" cy="1598904"/>
        </p:xfrm>
        <a:graphic>
          <a:graphicData uri="http://schemas.openxmlformats.org/drawingml/2006/table">
            <a:tbl>
              <a:tblPr firstRow="1" bandRow="1">
                <a:effectLst/>
                <a:tableStyleId>{5C22544A-7EE6-4342-B048-85BDC9FD1C3A}</a:tableStyleId>
              </a:tblPr>
              <a:tblGrid>
                <a:gridCol w="1448843">
                  <a:extLst>
                    <a:ext uri="{9D8B030D-6E8A-4147-A177-3AD203B41FA5}">
                      <a16:colId xmlns:a16="http://schemas.microsoft.com/office/drawing/2014/main" val="1862679023"/>
                    </a:ext>
                  </a:extLst>
                </a:gridCol>
              </a:tblGrid>
              <a:tr h="39972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b="1">
                          <a:solidFill>
                            <a:schemeClr val="tx1"/>
                          </a:solidFill>
                        </a:rPr>
                        <a:t>DevEvent</a:t>
                      </a:r>
                      <a:endParaRPr lang="ko-Kore-KR" altLang="en-US" sz="1600" b="1">
                        <a:solidFill>
                          <a:schemeClr val="tx1"/>
                        </a:solidFill>
                      </a:endParaRPr>
                    </a:p>
                  </a:txBody>
                  <a:tcPr marL="70744" marR="70744" marT="35372" marB="353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8812674"/>
                  </a:ext>
                </a:extLst>
              </a:tr>
              <a:tr h="399726">
                <a:tc>
                  <a:txBody>
                    <a:bodyPr/>
                    <a:lstStyle/>
                    <a:p>
                      <a:r>
                        <a:rPr lang="en-US" altLang="ko-Kore-KR" sz="1600" b="0">
                          <a:solidFill>
                            <a:schemeClr val="tx1"/>
                          </a:solidFill>
                        </a:rPr>
                        <a:t> id (PK)</a:t>
                      </a:r>
                      <a:endParaRPr lang="ko-Kore-KR" altLang="en-US" sz="1600" b="0">
                        <a:solidFill>
                          <a:schemeClr val="tx1"/>
                        </a:solidFill>
                      </a:endParaRPr>
                    </a:p>
                  </a:txBody>
                  <a:tcPr marL="70744" marR="70744" marT="35372" marB="353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3367772"/>
                  </a:ext>
                </a:extLst>
              </a:tr>
              <a:tr h="399726">
                <a:tc>
                  <a:txBody>
                    <a:bodyPr/>
                    <a:lstStyle/>
                    <a:p>
                      <a:r>
                        <a:rPr lang="en-US" altLang="ko-Kore-KR" sz="1600" b="0">
                          <a:solidFill>
                            <a:schemeClr val="tx1"/>
                          </a:solidFill>
                        </a:rPr>
                        <a:t> name</a:t>
                      </a:r>
                      <a:endParaRPr lang="ko-Kore-KR" altLang="en-US" sz="1600" b="0">
                        <a:solidFill>
                          <a:schemeClr val="tx1"/>
                        </a:solidFill>
                      </a:endParaRPr>
                    </a:p>
                  </a:txBody>
                  <a:tcPr marL="70744" marR="70744" marT="35372" marB="353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8239007"/>
                  </a:ext>
                </a:extLst>
              </a:tr>
              <a:tr h="399726">
                <a:tc>
                  <a:txBody>
                    <a:bodyPr/>
                    <a:lstStyle/>
                    <a:p>
                      <a:r>
                        <a:rPr lang="en-US" altLang="ko-Kore-KR" sz="1600" b="0">
                          <a:solidFill>
                            <a:schemeClr val="tx1"/>
                          </a:solidFill>
                        </a:rPr>
                        <a:t> tags</a:t>
                      </a:r>
                      <a:endParaRPr lang="ko-Kore-KR" altLang="en-US" sz="1600" b="0">
                        <a:solidFill>
                          <a:schemeClr val="tx1"/>
                        </a:solidFill>
                      </a:endParaRPr>
                    </a:p>
                  </a:txBody>
                  <a:tcPr marL="70744" marR="70744" marT="35372" marB="353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5948146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92B8539D-F31E-994F-A2F7-B490A576A20D}"/>
              </a:ext>
            </a:extLst>
          </p:cNvPr>
          <p:cNvSpPr/>
          <p:nvPr/>
        </p:nvSpPr>
        <p:spPr>
          <a:xfrm>
            <a:off x="4500101" y="3602520"/>
            <a:ext cx="1448843" cy="43833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AAB60F-0150-DD41-99ED-EB9EDDC4A624}"/>
              </a:ext>
            </a:extLst>
          </p:cNvPr>
          <p:cNvSpPr txBox="1"/>
          <p:nvPr/>
        </p:nvSpPr>
        <p:spPr>
          <a:xfrm>
            <a:off x="5224522" y="4497356"/>
            <a:ext cx="14462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100">
                <a:solidFill>
                  <a:srgbClr val="FF0000"/>
                </a:solidFill>
              </a:rPr>
              <a:t>ex) </a:t>
            </a:r>
            <a:r>
              <a:rPr kumimoji="1" lang="ko-Kore-KR" altLang="en-US" sz="1100">
                <a:solidFill>
                  <a:srgbClr val="FF0000"/>
                </a:solidFill>
              </a:rPr>
              <a:t>클라우드</a:t>
            </a:r>
            <a:r>
              <a:rPr kumimoji="1" lang="en-US" altLang="ko-Kore-KR" sz="1100">
                <a:solidFill>
                  <a:srgbClr val="FF0000"/>
                </a:solidFill>
              </a:rPr>
              <a:t>,</a:t>
            </a:r>
            <a:r>
              <a:rPr kumimoji="1" lang="ko-KR" altLang="en-US" sz="1100">
                <a:solidFill>
                  <a:srgbClr val="FF0000"/>
                </a:solidFill>
              </a:rPr>
              <a:t> 온라인</a:t>
            </a:r>
            <a:endParaRPr kumimoji="1" lang="ko-Kore-KR" altLang="en-US" sz="1100">
              <a:solidFill>
                <a:srgbClr val="FF0000"/>
              </a:solidFill>
            </a:endParaRPr>
          </a:p>
        </p:txBody>
      </p:sp>
      <p:cxnSp>
        <p:nvCxnSpPr>
          <p:cNvPr id="8" name="구부러진 연결선[U] 7">
            <a:extLst>
              <a:ext uri="{FF2B5EF4-FFF2-40B4-BE49-F238E27FC236}">
                <a16:creationId xmlns:a16="http://schemas.microsoft.com/office/drawing/2014/main" id="{543DE102-98B1-9D45-B0FB-FCDD8F4A3E9D}"/>
              </a:ext>
            </a:extLst>
          </p:cNvPr>
          <p:cNvCxnSpPr>
            <a:cxnSpLocks/>
            <a:stCxn id="5" idx="2"/>
            <a:endCxn id="7" idx="0"/>
          </p:cNvCxnSpPr>
          <p:nvPr/>
        </p:nvCxnSpPr>
        <p:spPr>
          <a:xfrm rot="16200000" flipH="1">
            <a:off x="5356307" y="3906025"/>
            <a:ext cx="472235" cy="710426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91355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D7D0573-6824-4740-AFDF-1552AF419B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1724" y="2431272"/>
            <a:ext cx="4916049" cy="227962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E280649D-5407-6D41-A767-AF39253D910D}"/>
              </a:ext>
            </a:extLst>
          </p:cNvPr>
          <p:cNvGrpSpPr/>
          <p:nvPr/>
        </p:nvGrpSpPr>
        <p:grpSpPr>
          <a:xfrm>
            <a:off x="1489012" y="2431272"/>
            <a:ext cx="3926730" cy="2327340"/>
            <a:chOff x="2347427" y="2561901"/>
            <a:chExt cx="3926730" cy="2327340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AD44A0F6-CED1-EC4A-BE06-9A2D22A88A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91194"/>
            <a:stretch/>
          </p:blipFill>
          <p:spPr>
            <a:xfrm>
              <a:off x="5850295" y="2561901"/>
              <a:ext cx="423862" cy="2327340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69172BDE-E747-C444-B8D8-1624163AA3F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27223"/>
            <a:stretch/>
          </p:blipFill>
          <p:spPr>
            <a:xfrm>
              <a:off x="2347427" y="2561901"/>
              <a:ext cx="3502868" cy="2327340"/>
            </a:xfrm>
            <a:prstGeom prst="rect">
              <a:avLst/>
            </a:prstGeom>
          </p:spPr>
        </p:pic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7863FE8B-935C-6141-BE91-F1464D3B82FE}"/>
              </a:ext>
            </a:extLst>
          </p:cNvPr>
          <p:cNvSpPr/>
          <p:nvPr/>
        </p:nvSpPr>
        <p:spPr>
          <a:xfrm>
            <a:off x="2405514" y="3464759"/>
            <a:ext cx="309695" cy="26036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0D9F0E2-24FB-7E49-AA1D-12B4D72E5BA9}"/>
              </a:ext>
            </a:extLst>
          </p:cNvPr>
          <p:cNvSpPr/>
          <p:nvPr/>
        </p:nvSpPr>
        <p:spPr>
          <a:xfrm>
            <a:off x="2889214" y="3682474"/>
            <a:ext cx="412205" cy="26036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F64575F-CEDD-3A43-955C-7CB8401B9FD5}"/>
              </a:ext>
            </a:extLst>
          </p:cNvPr>
          <p:cNvSpPr/>
          <p:nvPr/>
        </p:nvSpPr>
        <p:spPr>
          <a:xfrm>
            <a:off x="6344821" y="3464759"/>
            <a:ext cx="414399" cy="26036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8D2746B-BE06-5543-9298-4EBCF134D078}"/>
              </a:ext>
            </a:extLst>
          </p:cNvPr>
          <p:cNvSpPr/>
          <p:nvPr/>
        </p:nvSpPr>
        <p:spPr>
          <a:xfrm>
            <a:off x="7574968" y="3679356"/>
            <a:ext cx="673292" cy="26036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A901104-613E-C04E-82CA-9D8356630503}"/>
              </a:ext>
            </a:extLst>
          </p:cNvPr>
          <p:cNvSpPr txBox="1"/>
          <p:nvPr/>
        </p:nvSpPr>
        <p:spPr>
          <a:xfrm>
            <a:off x="2878265" y="3175526"/>
            <a:ext cx="4988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100">
                <a:solidFill>
                  <a:srgbClr val="FF0000"/>
                </a:solidFill>
              </a:rPr>
              <a:t>한 개</a:t>
            </a:r>
            <a:endParaRPr kumimoji="1" lang="ko-Kore-KR" altLang="en-US" sz="1100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5B12946-BAA9-C94A-8E5B-8C5C0DFD5E4B}"/>
              </a:ext>
            </a:extLst>
          </p:cNvPr>
          <p:cNvSpPr txBox="1"/>
          <p:nvPr/>
        </p:nvSpPr>
        <p:spPr>
          <a:xfrm>
            <a:off x="3475424" y="3464759"/>
            <a:ext cx="4988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100">
                <a:solidFill>
                  <a:srgbClr val="FF0000"/>
                </a:solidFill>
              </a:rPr>
              <a:t>한 개</a:t>
            </a:r>
            <a:endParaRPr kumimoji="1" lang="ko-Kore-KR" altLang="en-US" sz="1100">
              <a:solidFill>
                <a:srgbClr val="FF0000"/>
              </a:solidFill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F49B7A91-2324-664E-B2B3-BACA208223C4}"/>
              </a:ext>
            </a:extLst>
          </p:cNvPr>
          <p:cNvCxnSpPr>
            <a:cxnSpLocks/>
            <a:stCxn id="8" idx="0"/>
            <a:endCxn id="12" idx="1"/>
          </p:cNvCxnSpPr>
          <p:nvPr/>
        </p:nvCxnSpPr>
        <p:spPr>
          <a:xfrm flipV="1">
            <a:off x="2560362" y="3306331"/>
            <a:ext cx="317903" cy="15842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ED150C47-0D25-DF45-896F-FFAE38C74866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3301419" y="3679356"/>
            <a:ext cx="281363" cy="13330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933B3556-02FB-1D45-97E9-1E5D320EE5DA}"/>
              </a:ext>
            </a:extLst>
          </p:cNvPr>
          <p:cNvCxnSpPr>
            <a:cxnSpLocks/>
            <a:stCxn id="10" idx="0"/>
          </p:cNvCxnSpPr>
          <p:nvPr/>
        </p:nvCxnSpPr>
        <p:spPr>
          <a:xfrm flipV="1">
            <a:off x="6552021" y="3301103"/>
            <a:ext cx="301419" cy="16365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3CA38E83-3A9C-AF46-8462-163C035EDB6E}"/>
              </a:ext>
            </a:extLst>
          </p:cNvPr>
          <p:cNvSpPr txBox="1"/>
          <p:nvPr/>
        </p:nvSpPr>
        <p:spPr>
          <a:xfrm>
            <a:off x="6902588" y="3166195"/>
            <a:ext cx="6399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100">
                <a:solidFill>
                  <a:srgbClr val="FF0000"/>
                </a:solidFill>
              </a:rPr>
              <a:t>여러 개</a:t>
            </a:r>
            <a:endParaRPr kumimoji="1" lang="ko-Kore-KR" altLang="en-US" sz="1100">
              <a:solidFill>
                <a:srgbClr val="FF0000"/>
              </a:solidFill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A563CC96-24AF-404B-A9BE-4231791E93F0}"/>
              </a:ext>
            </a:extLst>
          </p:cNvPr>
          <p:cNvCxnSpPr>
            <a:cxnSpLocks/>
            <a:stCxn id="11" idx="0"/>
          </p:cNvCxnSpPr>
          <p:nvPr/>
        </p:nvCxnSpPr>
        <p:spPr>
          <a:xfrm flipV="1">
            <a:off x="7911614" y="3464759"/>
            <a:ext cx="336646" cy="21459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A7A1175F-F14E-FA4B-AB2F-91C0A4A620E9}"/>
              </a:ext>
            </a:extLst>
          </p:cNvPr>
          <p:cNvSpPr txBox="1"/>
          <p:nvPr/>
        </p:nvSpPr>
        <p:spPr>
          <a:xfrm>
            <a:off x="8186837" y="3262436"/>
            <a:ext cx="6399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100">
                <a:solidFill>
                  <a:srgbClr val="FF0000"/>
                </a:solidFill>
              </a:rPr>
              <a:t>여러 개</a:t>
            </a:r>
            <a:endParaRPr kumimoji="1" lang="ko-Kore-KR" altLang="en-US" sz="11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4079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14BD98C-57E2-D34A-B011-D90D9304C2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2800" y="1898650"/>
            <a:ext cx="2946400" cy="3060700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5895085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12C889E-7A14-0B46-B4E5-E3BD9E8013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945" y="981611"/>
            <a:ext cx="11288110" cy="4894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1398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D2DECFD-DB05-254B-BBE8-BF01ECC86B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7950" y="209550"/>
            <a:ext cx="9436100" cy="64389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CCC8F668-B86B-C449-8C9E-7B04E54A86E6}"/>
              </a:ext>
            </a:extLst>
          </p:cNvPr>
          <p:cNvSpPr/>
          <p:nvPr/>
        </p:nvSpPr>
        <p:spPr>
          <a:xfrm>
            <a:off x="6653048" y="1324303"/>
            <a:ext cx="493986" cy="156604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D3B88FA-8044-494D-8BA1-35476D6235DC}"/>
              </a:ext>
            </a:extLst>
          </p:cNvPr>
          <p:cNvSpPr/>
          <p:nvPr/>
        </p:nvSpPr>
        <p:spPr>
          <a:xfrm>
            <a:off x="6668813" y="3222077"/>
            <a:ext cx="1770994" cy="48807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F6A3305-8716-5C48-898F-10CCD65EFA8C}"/>
              </a:ext>
            </a:extLst>
          </p:cNvPr>
          <p:cNvSpPr/>
          <p:nvPr/>
        </p:nvSpPr>
        <p:spPr>
          <a:xfrm>
            <a:off x="8229599" y="4041884"/>
            <a:ext cx="462456" cy="48807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228442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FC479B0-A61F-C04E-8C3F-E01057EDDD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0704" y="13136"/>
            <a:ext cx="5104910" cy="6858000"/>
          </a:xfrm>
          <a:prstGeom prst="rect">
            <a:avLst/>
          </a:prstGeom>
        </p:spPr>
      </p:pic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A2F66044-2C60-8049-9516-7F0034B85120}"/>
              </a:ext>
            </a:extLst>
          </p:cNvPr>
          <p:cNvCxnSpPr/>
          <p:nvPr/>
        </p:nvCxnSpPr>
        <p:spPr>
          <a:xfrm>
            <a:off x="3647090" y="1061543"/>
            <a:ext cx="5948855" cy="0"/>
          </a:xfrm>
          <a:prstGeom prst="line">
            <a:avLst/>
          </a:prstGeom>
          <a:ln w="28575">
            <a:solidFill>
              <a:schemeClr val="bg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BB6BCAD7-6E17-F940-A5AB-EEF9B3A306C0}"/>
              </a:ext>
            </a:extLst>
          </p:cNvPr>
          <p:cNvCxnSpPr/>
          <p:nvPr/>
        </p:nvCxnSpPr>
        <p:spPr>
          <a:xfrm>
            <a:off x="3647090" y="3005957"/>
            <a:ext cx="5948855" cy="0"/>
          </a:xfrm>
          <a:prstGeom prst="line">
            <a:avLst/>
          </a:prstGeom>
          <a:ln w="28575">
            <a:solidFill>
              <a:schemeClr val="bg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75993216-9B4C-F64F-8E65-100DD4C0414D}"/>
              </a:ext>
            </a:extLst>
          </p:cNvPr>
          <p:cNvCxnSpPr/>
          <p:nvPr/>
        </p:nvCxnSpPr>
        <p:spPr>
          <a:xfrm>
            <a:off x="3647090" y="3909846"/>
            <a:ext cx="5948855" cy="0"/>
          </a:xfrm>
          <a:prstGeom prst="line">
            <a:avLst/>
          </a:prstGeom>
          <a:ln w="28575">
            <a:solidFill>
              <a:schemeClr val="bg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6ECDB791-949F-684C-B706-8CC95E2A3521}"/>
              </a:ext>
            </a:extLst>
          </p:cNvPr>
          <p:cNvCxnSpPr/>
          <p:nvPr/>
        </p:nvCxnSpPr>
        <p:spPr>
          <a:xfrm>
            <a:off x="3647090" y="4750673"/>
            <a:ext cx="5948855" cy="0"/>
          </a:xfrm>
          <a:prstGeom prst="line">
            <a:avLst/>
          </a:prstGeom>
          <a:ln w="28575">
            <a:solidFill>
              <a:schemeClr val="bg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1ABD16E-E152-2541-9974-5CDC1700F9F3}"/>
              </a:ext>
            </a:extLst>
          </p:cNvPr>
          <p:cNvSpPr txBox="1"/>
          <p:nvPr/>
        </p:nvSpPr>
        <p:spPr>
          <a:xfrm>
            <a:off x="3647090" y="1697448"/>
            <a:ext cx="12450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>
                <a:solidFill>
                  <a:schemeClr val="bg2">
                    <a:lumMod val="50000"/>
                  </a:schemeClr>
                </a:solidFill>
              </a:rPr>
              <a:t>Application</a:t>
            </a:r>
          </a:p>
          <a:p>
            <a:pPr algn="ctr"/>
            <a:r>
              <a:rPr kumimoji="1" lang="en-US" altLang="ko-Kore-KR" dirty="0">
                <a:solidFill>
                  <a:schemeClr val="bg2">
                    <a:lumMod val="50000"/>
                  </a:schemeClr>
                </a:solidFill>
              </a:rPr>
              <a:t>Layer</a:t>
            </a:r>
            <a:endParaRPr kumimoji="1" lang="ko-Kore-KR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A49E546-59F7-8047-84E8-02AA1A49551B}"/>
              </a:ext>
            </a:extLst>
          </p:cNvPr>
          <p:cNvSpPr txBox="1"/>
          <p:nvPr/>
        </p:nvSpPr>
        <p:spPr>
          <a:xfrm>
            <a:off x="3729133" y="3118970"/>
            <a:ext cx="10809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>
                <a:solidFill>
                  <a:schemeClr val="bg2">
                    <a:lumMod val="50000"/>
                  </a:schemeClr>
                </a:solidFill>
              </a:rPr>
              <a:t>Transport</a:t>
            </a:r>
          </a:p>
          <a:p>
            <a:pPr algn="ctr"/>
            <a:r>
              <a:rPr kumimoji="1" lang="en-US" altLang="ko-Kore-KR" dirty="0">
                <a:solidFill>
                  <a:schemeClr val="bg2">
                    <a:lumMod val="50000"/>
                  </a:schemeClr>
                </a:solidFill>
              </a:rPr>
              <a:t>Layer</a:t>
            </a:r>
            <a:endParaRPr kumimoji="1" lang="ko-Kore-KR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EF5DA07-F0D8-6A47-A4B7-2D8D606BC77B}"/>
              </a:ext>
            </a:extLst>
          </p:cNvPr>
          <p:cNvSpPr txBox="1"/>
          <p:nvPr/>
        </p:nvSpPr>
        <p:spPr>
          <a:xfrm>
            <a:off x="3772573" y="4007094"/>
            <a:ext cx="9940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>
                <a:solidFill>
                  <a:schemeClr val="bg2">
                    <a:lumMod val="50000"/>
                  </a:schemeClr>
                </a:solidFill>
              </a:rPr>
              <a:t>Network</a:t>
            </a:r>
          </a:p>
          <a:p>
            <a:pPr algn="ctr"/>
            <a:r>
              <a:rPr kumimoji="1" lang="en-US" altLang="ko-Kore-KR" dirty="0">
                <a:solidFill>
                  <a:schemeClr val="bg2">
                    <a:lumMod val="50000"/>
                  </a:schemeClr>
                </a:solidFill>
              </a:rPr>
              <a:t>Layer</a:t>
            </a:r>
            <a:endParaRPr kumimoji="1" lang="ko-Kore-KR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AED09B0-D909-3743-A1CC-B059676B31D1}"/>
              </a:ext>
            </a:extLst>
          </p:cNvPr>
          <p:cNvSpPr txBox="1"/>
          <p:nvPr/>
        </p:nvSpPr>
        <p:spPr>
          <a:xfrm>
            <a:off x="3744522" y="5164573"/>
            <a:ext cx="10501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>
                <a:solidFill>
                  <a:schemeClr val="bg2">
                    <a:lumMod val="50000"/>
                  </a:schemeClr>
                </a:solidFill>
              </a:rPr>
              <a:t>Data Link</a:t>
            </a:r>
          </a:p>
          <a:p>
            <a:pPr algn="ctr"/>
            <a:r>
              <a:rPr kumimoji="1" lang="en-US" altLang="ko-Kore-KR" dirty="0">
                <a:solidFill>
                  <a:schemeClr val="bg2">
                    <a:lumMod val="50000"/>
                  </a:schemeClr>
                </a:solidFill>
              </a:rPr>
              <a:t>Physical</a:t>
            </a:r>
          </a:p>
          <a:p>
            <a:pPr algn="ctr"/>
            <a:r>
              <a:rPr kumimoji="1" lang="en-US" altLang="ko-Kore-KR" dirty="0">
                <a:solidFill>
                  <a:schemeClr val="bg2">
                    <a:lumMod val="50000"/>
                  </a:schemeClr>
                </a:solidFill>
              </a:rPr>
              <a:t>Layer</a:t>
            </a:r>
            <a:endParaRPr kumimoji="1" lang="ko-Kore-KR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99815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59E7FE7F-9238-9F42-92E2-54AB085E81B7}"/>
              </a:ext>
            </a:extLst>
          </p:cNvPr>
          <p:cNvSpPr/>
          <p:nvPr/>
        </p:nvSpPr>
        <p:spPr>
          <a:xfrm>
            <a:off x="2312276" y="1214680"/>
            <a:ext cx="6926317" cy="374620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4A45483-6B3B-4943-819B-FD2FD94F39F1}"/>
              </a:ext>
            </a:extLst>
          </p:cNvPr>
          <p:cNvSpPr/>
          <p:nvPr/>
        </p:nvSpPr>
        <p:spPr>
          <a:xfrm>
            <a:off x="2832538" y="1802526"/>
            <a:ext cx="2632841" cy="270641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10EDDAA-E6CF-4C49-A726-A38A7C10AA3B}"/>
              </a:ext>
            </a:extLst>
          </p:cNvPr>
          <p:cNvSpPr/>
          <p:nvPr/>
        </p:nvSpPr>
        <p:spPr>
          <a:xfrm>
            <a:off x="6096000" y="1802526"/>
            <a:ext cx="2632841" cy="270641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50860DE-961D-6D4A-9DAD-A816D19609F1}"/>
              </a:ext>
            </a:extLst>
          </p:cNvPr>
          <p:cNvSpPr txBox="1"/>
          <p:nvPr/>
        </p:nvSpPr>
        <p:spPr>
          <a:xfrm>
            <a:off x="3074402" y="2924900"/>
            <a:ext cx="214911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2400" dirty="0"/>
              <a:t>UR</a:t>
            </a:r>
            <a:r>
              <a:rPr kumimoji="1" lang="en-US" altLang="ko-Kore-KR" sz="2400" dirty="0">
                <a:solidFill>
                  <a:srgbClr val="FF0000"/>
                </a:solidFill>
              </a:rPr>
              <a:t>L</a:t>
            </a:r>
          </a:p>
          <a:p>
            <a:pPr algn="ctr"/>
            <a:r>
              <a:rPr kumimoji="1" lang="en-US" altLang="ko-Kore-KR" sz="2000" dirty="0"/>
              <a:t>(Resource </a:t>
            </a:r>
            <a:r>
              <a:rPr kumimoji="1" lang="en-US" altLang="ko-Kore-KR" sz="2000" dirty="0">
                <a:solidFill>
                  <a:srgbClr val="FF0000"/>
                </a:solidFill>
              </a:rPr>
              <a:t>Locator</a:t>
            </a:r>
            <a:r>
              <a:rPr kumimoji="1" lang="en-US" altLang="ko-Kore-KR" sz="2400" dirty="0"/>
              <a:t>)</a:t>
            </a:r>
            <a:endParaRPr kumimoji="1" lang="ko-Kore-KR" altLang="en-US" sz="2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2983F8E-2779-6443-BE7F-A420F1EF3C5D}"/>
              </a:ext>
            </a:extLst>
          </p:cNvPr>
          <p:cNvSpPr txBox="1"/>
          <p:nvPr/>
        </p:nvSpPr>
        <p:spPr>
          <a:xfrm>
            <a:off x="6408908" y="2924900"/>
            <a:ext cx="200702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2400" dirty="0"/>
              <a:t>UR</a:t>
            </a:r>
            <a:r>
              <a:rPr kumimoji="1" lang="en-US" altLang="ko-Kore-KR" sz="2400" dirty="0">
                <a:solidFill>
                  <a:srgbClr val="FF0000"/>
                </a:solidFill>
              </a:rPr>
              <a:t>N</a:t>
            </a:r>
          </a:p>
          <a:p>
            <a:pPr algn="ctr"/>
            <a:r>
              <a:rPr kumimoji="1" lang="en-US" altLang="ko-Kore-KR" sz="2400" dirty="0"/>
              <a:t>(</a:t>
            </a:r>
            <a:r>
              <a:rPr kumimoji="1" lang="en-US" altLang="ko-Kore-KR" sz="2000" dirty="0"/>
              <a:t>Resource </a:t>
            </a:r>
            <a:r>
              <a:rPr kumimoji="1" lang="en-US" altLang="ko-Kore-KR" sz="2000" dirty="0">
                <a:solidFill>
                  <a:srgbClr val="FF0000"/>
                </a:solidFill>
              </a:rPr>
              <a:t>Name</a:t>
            </a:r>
            <a:r>
              <a:rPr kumimoji="1" lang="en-US" altLang="ko-Kore-KR" sz="2400" dirty="0"/>
              <a:t>)</a:t>
            </a:r>
            <a:endParaRPr kumimoji="1" lang="ko-Kore-KR" altLang="en-US" sz="2400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0B297295-693C-0B4D-9561-9132239BDF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0509" y="1135242"/>
            <a:ext cx="3909849" cy="27322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6A74E61-BE35-8941-99F8-32817EE6306C}"/>
              </a:ext>
            </a:extLst>
          </p:cNvPr>
          <p:cNvSpPr txBox="1"/>
          <p:nvPr/>
        </p:nvSpPr>
        <p:spPr>
          <a:xfrm>
            <a:off x="3856028" y="885645"/>
            <a:ext cx="38743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3200" dirty="0"/>
              <a:t>UR</a:t>
            </a:r>
            <a:r>
              <a:rPr kumimoji="1" lang="en-US" altLang="ko-Kore-KR" sz="3200" dirty="0">
                <a:solidFill>
                  <a:srgbClr val="FF0000"/>
                </a:solidFill>
              </a:rPr>
              <a:t>I </a:t>
            </a:r>
            <a:r>
              <a:rPr kumimoji="1" lang="en-US" altLang="ko-Kore-KR" sz="3200" dirty="0"/>
              <a:t>(</a:t>
            </a:r>
            <a:r>
              <a:rPr kumimoji="1" lang="en-US" altLang="ko-Kore-KR" sz="2800" dirty="0"/>
              <a:t>Resource </a:t>
            </a:r>
            <a:r>
              <a:rPr kumimoji="1" lang="en-US" altLang="ko-Kore-KR" sz="2800" dirty="0">
                <a:solidFill>
                  <a:srgbClr val="FF0000"/>
                </a:solidFill>
              </a:rPr>
              <a:t>Identifier</a:t>
            </a:r>
            <a:r>
              <a:rPr kumimoji="1" lang="en-US" altLang="ko-Kore-KR" sz="3200" dirty="0"/>
              <a:t>)</a:t>
            </a:r>
            <a:endParaRPr kumimoji="1" lang="ko-Kore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8383700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DCF0D00-AA26-3942-8A76-FF6076152D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800" y="1403350"/>
            <a:ext cx="10312400" cy="40513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5A9A8B40-F230-A143-9F89-63966156E35C}"/>
              </a:ext>
            </a:extLst>
          </p:cNvPr>
          <p:cNvSpPr/>
          <p:nvPr/>
        </p:nvSpPr>
        <p:spPr>
          <a:xfrm>
            <a:off x="3920359" y="2795752"/>
            <a:ext cx="441434" cy="4606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560BD21-18DF-E143-B7DF-3D212AFDC65F}"/>
              </a:ext>
            </a:extLst>
          </p:cNvPr>
          <p:cNvSpPr/>
          <p:nvPr/>
        </p:nvSpPr>
        <p:spPr>
          <a:xfrm>
            <a:off x="9222828" y="1403350"/>
            <a:ext cx="1455682" cy="4606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9D6183-251A-3F47-B716-12CE053F7C2F}"/>
              </a:ext>
            </a:extLst>
          </p:cNvPr>
          <p:cNvSpPr txBox="1"/>
          <p:nvPr/>
        </p:nvSpPr>
        <p:spPr>
          <a:xfrm>
            <a:off x="9091448" y="893379"/>
            <a:ext cx="1636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/>
              <a:t>여기 </a:t>
            </a:r>
            <a:r>
              <a:rPr kumimoji="1" lang="en-US" altLang="ko-Kore-KR"/>
              <a:t>fragment</a:t>
            </a:r>
            <a:r>
              <a:rPr kumimoji="1" lang="en-US" altLang="ko-Kore-KR" dirty="0"/>
              <a:t>!</a:t>
            </a:r>
            <a:endParaRPr kumimoji="1" lang="ko-Kore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ACA6A44-957F-C244-8649-6942A21AB0B4}"/>
              </a:ext>
            </a:extLst>
          </p:cNvPr>
          <p:cNvSpPr/>
          <p:nvPr/>
        </p:nvSpPr>
        <p:spPr>
          <a:xfrm>
            <a:off x="735724" y="525517"/>
            <a:ext cx="10762593" cy="5370786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809179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20172</TotalTime>
  <Words>562</Words>
  <Application>Microsoft Macintosh PowerPoint</Application>
  <PresentationFormat>와이드스크린</PresentationFormat>
  <Paragraphs>178</Paragraphs>
  <Slides>32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37" baseType="lpstr">
      <vt:lpstr>Malgun Gothic</vt:lpstr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오상진</dc:creator>
  <cp:lastModifiedBy>오상진</cp:lastModifiedBy>
  <cp:revision>54</cp:revision>
  <dcterms:created xsi:type="dcterms:W3CDTF">2021-04-15T12:16:13Z</dcterms:created>
  <dcterms:modified xsi:type="dcterms:W3CDTF">2021-08-10T14:01:34Z</dcterms:modified>
</cp:coreProperties>
</file>